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2" r:id="rId3"/>
    <p:sldId id="282" r:id="rId4"/>
    <p:sldId id="283" r:id="rId5"/>
    <p:sldId id="284" r:id="rId6"/>
    <p:sldId id="285" r:id="rId7"/>
    <p:sldId id="287" r:id="rId8"/>
    <p:sldId id="288" r:id="rId9"/>
    <p:sldId id="266" r:id="rId10"/>
    <p:sldId id="291" r:id="rId11"/>
    <p:sldId id="267" r:id="rId12"/>
    <p:sldId id="290" r:id="rId13"/>
    <p:sldId id="274" r:id="rId14"/>
    <p:sldId id="275" r:id="rId15"/>
    <p:sldId id="277" r:id="rId16"/>
    <p:sldId id="278" r:id="rId17"/>
    <p:sldId id="281" r:id="rId18"/>
    <p:sldId id="276" r:id="rId19"/>
    <p:sldId id="273" r:id="rId20"/>
    <p:sldId id="279" r:id="rId21"/>
    <p:sldId id="280" r:id="rId22"/>
    <p:sldId id="289" r:id="rId23"/>
    <p:sldId id="272" r:id="rId2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3F2"/>
    <a:srgbClr val="4D58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5DA361-8871-4B19-A11D-963056D9F726}" v="10" dt="2024-04-29T07:44:14.645"/>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Style moyen 1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0"/>
    <p:restoredTop sz="94648"/>
  </p:normalViewPr>
  <p:slideViewPr>
    <p:cSldViewPr snapToGrid="0">
      <p:cViewPr varScale="1">
        <p:scale>
          <a:sx n="78" d="100"/>
          <a:sy n="78" d="100"/>
        </p:scale>
        <p:origin x="85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SSOUED Hamza" userId="S::hamza.lassoued@ynov.com::89f29fbf-130b-426f-b1f0-a5cd61d798cb" providerId="AD" clId="Web-{A23E4D49-8DDA-7CB9-0905-D71F078EB748}"/>
    <pc:docChg chg="addSld">
      <pc:chgData name="LASSOUED Hamza" userId="S::hamza.lassoued@ynov.com::89f29fbf-130b-426f-b1f0-a5cd61d798cb" providerId="AD" clId="Web-{A23E4D49-8DDA-7CB9-0905-D71F078EB748}" dt="2024-01-08T11:38:06.819" v="0"/>
      <pc:docMkLst>
        <pc:docMk/>
      </pc:docMkLst>
      <pc:sldChg chg="add">
        <pc:chgData name="LASSOUED Hamza" userId="S::hamza.lassoued@ynov.com::89f29fbf-130b-426f-b1f0-a5cd61d798cb" providerId="AD" clId="Web-{A23E4D49-8DDA-7CB9-0905-D71F078EB748}" dt="2024-01-08T11:38:06.819" v="0"/>
        <pc:sldMkLst>
          <pc:docMk/>
          <pc:sldMk cId="407693756" sldId="289"/>
        </pc:sldMkLst>
      </pc:sldChg>
    </pc:docChg>
  </pc:docChgLst>
  <pc:docChgLst>
    <pc:chgData name="KONTE Amara" userId="aef817ea-2546-4d4b-b740-6eaaa93de306" providerId="ADAL" clId="{CCF96CA1-DFB3-4136-A0FB-AE49108658DE}"/>
    <pc:docChg chg="undo redo custSel addSld delSld modSld sldOrd">
      <pc:chgData name="KONTE Amara" userId="aef817ea-2546-4d4b-b740-6eaaa93de306" providerId="ADAL" clId="{CCF96CA1-DFB3-4136-A0FB-AE49108658DE}" dt="2024-01-08T13:41:47.733" v="2661" actId="47"/>
      <pc:docMkLst>
        <pc:docMk/>
      </pc:docMkLst>
      <pc:sldChg chg="addSp delSp modSp mod modTransition">
        <pc:chgData name="KONTE Amara" userId="aef817ea-2546-4d4b-b740-6eaaa93de306" providerId="ADAL" clId="{CCF96CA1-DFB3-4136-A0FB-AE49108658DE}" dt="2024-01-08T13:39:57.841" v="2604"/>
        <pc:sldMkLst>
          <pc:docMk/>
          <pc:sldMk cId="3124928281" sldId="262"/>
        </pc:sldMkLst>
        <pc:spChg chg="mod">
          <ac:chgData name="KONTE Amara" userId="aef817ea-2546-4d4b-b740-6eaaa93de306" providerId="ADAL" clId="{CCF96CA1-DFB3-4136-A0FB-AE49108658DE}" dt="2024-01-08T13:39:12.329" v="2590"/>
          <ac:spMkLst>
            <pc:docMk/>
            <pc:sldMk cId="3124928281" sldId="262"/>
            <ac:spMk id="4" creationId="{1AB2C1FC-E297-165D-8207-A51EC99E4EA8}"/>
          </ac:spMkLst>
        </pc:spChg>
        <pc:spChg chg="mod">
          <ac:chgData name="KONTE Amara" userId="aef817ea-2546-4d4b-b740-6eaaa93de306" providerId="ADAL" clId="{CCF96CA1-DFB3-4136-A0FB-AE49108658DE}" dt="2024-01-08T13:39:12.329" v="2590"/>
          <ac:spMkLst>
            <pc:docMk/>
            <pc:sldMk cId="3124928281" sldId="262"/>
            <ac:spMk id="5" creationId="{5933DCE9-19F8-213A-4455-4BCF5284B399}"/>
          </ac:spMkLst>
        </pc:spChg>
        <pc:spChg chg="mod topLvl">
          <ac:chgData name="KONTE Amara" userId="aef817ea-2546-4d4b-b740-6eaaa93de306" providerId="ADAL" clId="{CCF96CA1-DFB3-4136-A0FB-AE49108658DE}" dt="2024-01-07T19:02:42.030" v="1421" actId="165"/>
          <ac:spMkLst>
            <pc:docMk/>
            <pc:sldMk cId="3124928281" sldId="262"/>
            <ac:spMk id="6" creationId="{D5B73F77-5D9A-F638-75EF-E02AE62E8984}"/>
          </ac:spMkLst>
        </pc:spChg>
        <pc:spChg chg="mod topLvl">
          <ac:chgData name="KONTE Amara" userId="aef817ea-2546-4d4b-b740-6eaaa93de306" providerId="ADAL" clId="{CCF96CA1-DFB3-4136-A0FB-AE49108658DE}" dt="2024-01-07T19:02:42.030" v="1421" actId="165"/>
          <ac:spMkLst>
            <pc:docMk/>
            <pc:sldMk cId="3124928281" sldId="262"/>
            <ac:spMk id="7" creationId="{4870B84F-49E4-8A33-9E95-A913EF7998D5}"/>
          </ac:spMkLst>
        </pc:spChg>
        <pc:spChg chg="mod topLvl">
          <ac:chgData name="KONTE Amara" userId="aef817ea-2546-4d4b-b740-6eaaa93de306" providerId="ADAL" clId="{CCF96CA1-DFB3-4136-A0FB-AE49108658DE}" dt="2024-01-07T19:02:42.030" v="1421" actId="165"/>
          <ac:spMkLst>
            <pc:docMk/>
            <pc:sldMk cId="3124928281" sldId="262"/>
            <ac:spMk id="8" creationId="{0EB5B61C-2E25-D534-69FF-5053A218C66F}"/>
          </ac:spMkLst>
        </pc:spChg>
        <pc:spChg chg="mod topLvl">
          <ac:chgData name="KONTE Amara" userId="aef817ea-2546-4d4b-b740-6eaaa93de306" providerId="ADAL" clId="{CCF96CA1-DFB3-4136-A0FB-AE49108658DE}" dt="2024-01-07T19:02:42.030" v="1421" actId="165"/>
          <ac:spMkLst>
            <pc:docMk/>
            <pc:sldMk cId="3124928281" sldId="262"/>
            <ac:spMk id="9" creationId="{E9B476D9-DD79-2A97-5B95-FB8F2612CE15}"/>
          </ac:spMkLst>
        </pc:spChg>
        <pc:spChg chg="mod">
          <ac:chgData name="KONTE Amara" userId="aef817ea-2546-4d4b-b740-6eaaa93de306" providerId="ADAL" clId="{CCF96CA1-DFB3-4136-A0FB-AE49108658DE}" dt="2024-01-08T13:39:12.329" v="2590"/>
          <ac:spMkLst>
            <pc:docMk/>
            <pc:sldMk cId="3124928281" sldId="262"/>
            <ac:spMk id="10" creationId="{21245C12-2E9E-AAC9-C467-F4A8BA4AAC21}"/>
          </ac:spMkLst>
        </pc:spChg>
        <pc:spChg chg="mod topLvl">
          <ac:chgData name="KONTE Amara" userId="aef817ea-2546-4d4b-b740-6eaaa93de306" providerId="ADAL" clId="{CCF96CA1-DFB3-4136-A0FB-AE49108658DE}" dt="2024-01-07T19:02:42.030" v="1421" actId="165"/>
          <ac:spMkLst>
            <pc:docMk/>
            <pc:sldMk cId="3124928281" sldId="262"/>
            <ac:spMk id="11" creationId="{EB78B4FA-3D41-0F63-9EE3-74C5028AAD4C}"/>
          </ac:spMkLst>
        </pc:spChg>
        <pc:spChg chg="mod">
          <ac:chgData name="KONTE Amara" userId="aef817ea-2546-4d4b-b740-6eaaa93de306" providerId="ADAL" clId="{CCF96CA1-DFB3-4136-A0FB-AE49108658DE}" dt="2024-01-08T13:39:12.329" v="2590"/>
          <ac:spMkLst>
            <pc:docMk/>
            <pc:sldMk cId="3124928281" sldId="262"/>
            <ac:spMk id="12" creationId="{F13A3DF4-A7CD-6295-7776-59F960ED5E34}"/>
          </ac:spMkLst>
        </pc:spChg>
        <pc:spChg chg="mod topLvl">
          <ac:chgData name="KONTE Amara" userId="aef817ea-2546-4d4b-b740-6eaaa93de306" providerId="ADAL" clId="{CCF96CA1-DFB3-4136-A0FB-AE49108658DE}" dt="2024-01-07T19:02:42.030" v="1421" actId="165"/>
          <ac:spMkLst>
            <pc:docMk/>
            <pc:sldMk cId="3124928281" sldId="262"/>
            <ac:spMk id="13" creationId="{714EF3D8-B5C4-4418-5698-995AE8B11C0B}"/>
          </ac:spMkLst>
        </pc:spChg>
        <pc:spChg chg="mod topLvl">
          <ac:chgData name="KONTE Amara" userId="aef817ea-2546-4d4b-b740-6eaaa93de306" providerId="ADAL" clId="{CCF96CA1-DFB3-4136-A0FB-AE49108658DE}" dt="2024-01-08T13:39:55.687" v="2603" actId="20577"/>
          <ac:spMkLst>
            <pc:docMk/>
            <pc:sldMk cId="3124928281" sldId="262"/>
            <ac:spMk id="15" creationId="{EBF61DD8-7A32-5785-75FB-097A3BEE49B5}"/>
          </ac:spMkLst>
        </pc:spChg>
        <pc:spChg chg="mod">
          <ac:chgData name="KONTE Amara" userId="aef817ea-2546-4d4b-b740-6eaaa93de306" providerId="ADAL" clId="{CCF96CA1-DFB3-4136-A0FB-AE49108658DE}" dt="2024-01-08T13:39:12.329" v="2590"/>
          <ac:spMkLst>
            <pc:docMk/>
            <pc:sldMk cId="3124928281" sldId="262"/>
            <ac:spMk id="16" creationId="{45F1BEFD-9D45-8DAD-3875-6B2AB36C1F86}"/>
          </ac:spMkLst>
        </pc:spChg>
        <pc:spChg chg="add del mod">
          <ac:chgData name="KONTE Amara" userId="aef817ea-2546-4d4b-b740-6eaaa93de306" providerId="ADAL" clId="{CCF96CA1-DFB3-4136-A0FB-AE49108658DE}" dt="2024-01-07T19:02:37.028" v="1420"/>
          <ac:spMkLst>
            <pc:docMk/>
            <pc:sldMk cId="3124928281" sldId="262"/>
            <ac:spMk id="16" creationId="{8957AE69-677A-3921-CADA-8DA5F87D5E27}"/>
          </ac:spMkLst>
        </pc:spChg>
        <pc:spChg chg="del mod topLvl">
          <ac:chgData name="KONTE Amara" userId="aef817ea-2546-4d4b-b740-6eaaa93de306" providerId="ADAL" clId="{CCF96CA1-DFB3-4136-A0FB-AE49108658DE}" dt="2024-01-08T13:39:11.285" v="2589" actId="478"/>
          <ac:spMkLst>
            <pc:docMk/>
            <pc:sldMk cId="3124928281" sldId="262"/>
            <ac:spMk id="18" creationId="{DFB47CC5-D9DD-9320-1DDB-52498BF27E37}"/>
          </ac:spMkLst>
        </pc:spChg>
        <pc:spChg chg="del mod">
          <ac:chgData name="KONTE Amara" userId="aef817ea-2546-4d4b-b740-6eaaa93de306" providerId="ADAL" clId="{CCF96CA1-DFB3-4136-A0FB-AE49108658DE}" dt="2024-01-07T19:02:50.781" v="1436" actId="478"/>
          <ac:spMkLst>
            <pc:docMk/>
            <pc:sldMk cId="3124928281" sldId="262"/>
            <ac:spMk id="20" creationId="{30A39F29-5992-96A1-8316-517C2F58AEF9}"/>
          </ac:spMkLst>
        </pc:spChg>
        <pc:spChg chg="mod">
          <ac:chgData name="KONTE Amara" userId="aef817ea-2546-4d4b-b740-6eaaa93de306" providerId="ADAL" clId="{CCF96CA1-DFB3-4136-A0FB-AE49108658DE}" dt="2024-01-08T13:39:12.329" v="2590"/>
          <ac:spMkLst>
            <pc:docMk/>
            <pc:sldMk cId="3124928281" sldId="262"/>
            <ac:spMk id="20" creationId="{4E6569EE-ED20-CAE9-15C3-D8EAA9534994}"/>
          </ac:spMkLst>
        </pc:spChg>
        <pc:spChg chg="mod">
          <ac:chgData name="KONTE Amara" userId="aef817ea-2546-4d4b-b740-6eaaa93de306" providerId="ADAL" clId="{CCF96CA1-DFB3-4136-A0FB-AE49108658DE}" dt="2024-01-07T19:04:30.648" v="1616" actId="6549"/>
          <ac:spMkLst>
            <pc:docMk/>
            <pc:sldMk cId="3124928281" sldId="262"/>
            <ac:spMk id="22" creationId="{8DE2B886-8E49-25B7-B48C-52BA24914070}"/>
          </ac:spMkLst>
        </pc:spChg>
        <pc:spChg chg="mod">
          <ac:chgData name="KONTE Amara" userId="aef817ea-2546-4d4b-b740-6eaaa93de306" providerId="ADAL" clId="{CCF96CA1-DFB3-4136-A0FB-AE49108658DE}" dt="2024-01-07T19:04:27.207" v="1593" actId="20577"/>
          <ac:spMkLst>
            <pc:docMk/>
            <pc:sldMk cId="3124928281" sldId="262"/>
            <ac:spMk id="23" creationId="{C20DC4F5-0D21-B91E-E4F0-4282E22E7314}"/>
          </ac:spMkLst>
        </pc:spChg>
        <pc:spChg chg="mod">
          <ac:chgData name="KONTE Amara" userId="aef817ea-2546-4d4b-b740-6eaaa93de306" providerId="ADAL" clId="{CCF96CA1-DFB3-4136-A0FB-AE49108658DE}" dt="2024-01-07T19:04:23.224" v="1569" actId="20577"/>
          <ac:spMkLst>
            <pc:docMk/>
            <pc:sldMk cId="3124928281" sldId="262"/>
            <ac:spMk id="24" creationId="{2F3EBAD6-6062-7AC1-70CF-996A05089441}"/>
          </ac:spMkLst>
        </pc:spChg>
        <pc:spChg chg="mod">
          <ac:chgData name="KONTE Amara" userId="aef817ea-2546-4d4b-b740-6eaaa93de306" providerId="ADAL" clId="{CCF96CA1-DFB3-4136-A0FB-AE49108658DE}" dt="2024-01-07T19:04:07.756" v="1502" actId="20577"/>
          <ac:spMkLst>
            <pc:docMk/>
            <pc:sldMk cId="3124928281" sldId="262"/>
            <ac:spMk id="25" creationId="{5326DFAF-35EE-A47D-186A-70FC63023759}"/>
          </ac:spMkLst>
        </pc:spChg>
        <pc:spChg chg="mod">
          <ac:chgData name="KONTE Amara" userId="aef817ea-2546-4d4b-b740-6eaaa93de306" providerId="ADAL" clId="{CCF96CA1-DFB3-4136-A0FB-AE49108658DE}" dt="2024-01-07T19:04:11.586" v="1521" actId="6549"/>
          <ac:spMkLst>
            <pc:docMk/>
            <pc:sldMk cId="3124928281" sldId="262"/>
            <ac:spMk id="26" creationId="{77F9776E-A951-7B87-E9DA-971315805CFC}"/>
          </ac:spMkLst>
        </pc:spChg>
        <pc:spChg chg="mod">
          <ac:chgData name="KONTE Amara" userId="aef817ea-2546-4d4b-b740-6eaaa93de306" providerId="ADAL" clId="{CCF96CA1-DFB3-4136-A0FB-AE49108658DE}" dt="2024-01-07T19:04:18.382" v="1552" actId="20577"/>
          <ac:spMkLst>
            <pc:docMk/>
            <pc:sldMk cId="3124928281" sldId="262"/>
            <ac:spMk id="27" creationId="{2EADD019-597A-3ED0-DA1B-5B571E62D164}"/>
          </ac:spMkLst>
        </pc:spChg>
        <pc:spChg chg="mod">
          <ac:chgData name="KONTE Amara" userId="aef817ea-2546-4d4b-b740-6eaaa93de306" providerId="ADAL" clId="{CCF96CA1-DFB3-4136-A0FB-AE49108658DE}" dt="2024-01-07T19:04:15.126" v="1542" actId="20577"/>
          <ac:spMkLst>
            <pc:docMk/>
            <pc:sldMk cId="3124928281" sldId="262"/>
            <ac:spMk id="28" creationId="{FBF078B6-5424-DCC6-6A79-84207F979A90}"/>
          </ac:spMkLst>
        </pc:spChg>
        <pc:spChg chg="mod">
          <ac:chgData name="KONTE Amara" userId="aef817ea-2546-4d4b-b740-6eaaa93de306" providerId="ADAL" clId="{CCF96CA1-DFB3-4136-A0FB-AE49108658DE}" dt="2024-01-08T13:39:12.329" v="2590"/>
          <ac:spMkLst>
            <pc:docMk/>
            <pc:sldMk cId="3124928281" sldId="262"/>
            <ac:spMk id="29" creationId="{5EA7A1EA-92CB-9285-8241-A67E02BE8185}"/>
          </ac:spMkLst>
        </pc:spChg>
        <pc:spChg chg="mod">
          <ac:chgData name="KONTE Amara" userId="aef817ea-2546-4d4b-b740-6eaaa93de306" providerId="ADAL" clId="{CCF96CA1-DFB3-4136-A0FB-AE49108658DE}" dt="2024-01-08T13:39:57.841" v="2604"/>
          <ac:spMkLst>
            <pc:docMk/>
            <pc:sldMk cId="3124928281" sldId="262"/>
            <ac:spMk id="31" creationId="{8308F742-455B-F827-BF6A-FBCD3E0CE695}"/>
          </ac:spMkLst>
        </pc:spChg>
        <pc:spChg chg="mod">
          <ac:chgData name="KONTE Amara" userId="aef817ea-2546-4d4b-b740-6eaaa93de306" providerId="ADAL" clId="{CCF96CA1-DFB3-4136-A0FB-AE49108658DE}" dt="2024-01-08T13:39:57.841" v="2604"/>
          <ac:spMkLst>
            <pc:docMk/>
            <pc:sldMk cId="3124928281" sldId="262"/>
            <ac:spMk id="32" creationId="{7DB92F62-0F9D-EB82-8AD6-1B70EFFB21DF}"/>
          </ac:spMkLst>
        </pc:spChg>
        <pc:spChg chg="mod">
          <ac:chgData name="KONTE Amara" userId="aef817ea-2546-4d4b-b740-6eaaa93de306" providerId="ADAL" clId="{CCF96CA1-DFB3-4136-A0FB-AE49108658DE}" dt="2024-01-08T13:39:57.841" v="2604"/>
          <ac:spMkLst>
            <pc:docMk/>
            <pc:sldMk cId="3124928281" sldId="262"/>
            <ac:spMk id="33" creationId="{E330E364-FF64-D435-7C78-60531694F8F3}"/>
          </ac:spMkLst>
        </pc:spChg>
        <pc:spChg chg="mod">
          <ac:chgData name="KONTE Amara" userId="aef817ea-2546-4d4b-b740-6eaaa93de306" providerId="ADAL" clId="{CCF96CA1-DFB3-4136-A0FB-AE49108658DE}" dt="2024-01-08T13:39:57.841" v="2604"/>
          <ac:spMkLst>
            <pc:docMk/>
            <pc:sldMk cId="3124928281" sldId="262"/>
            <ac:spMk id="34" creationId="{96B0EAAC-EB89-1646-1109-5CC2915A8DC0}"/>
          </ac:spMkLst>
        </pc:spChg>
        <pc:spChg chg="mod">
          <ac:chgData name="KONTE Amara" userId="aef817ea-2546-4d4b-b740-6eaaa93de306" providerId="ADAL" clId="{CCF96CA1-DFB3-4136-A0FB-AE49108658DE}" dt="2024-01-08T13:39:57.841" v="2604"/>
          <ac:spMkLst>
            <pc:docMk/>
            <pc:sldMk cId="3124928281" sldId="262"/>
            <ac:spMk id="35" creationId="{AE73D282-9D67-3B97-BF23-07D1C6C3E1BF}"/>
          </ac:spMkLst>
        </pc:spChg>
        <pc:spChg chg="mod">
          <ac:chgData name="KONTE Amara" userId="aef817ea-2546-4d4b-b740-6eaaa93de306" providerId="ADAL" clId="{CCF96CA1-DFB3-4136-A0FB-AE49108658DE}" dt="2024-01-08T13:39:57.841" v="2604"/>
          <ac:spMkLst>
            <pc:docMk/>
            <pc:sldMk cId="3124928281" sldId="262"/>
            <ac:spMk id="36" creationId="{E86C11B7-47E1-8B4B-1D88-EC4DB1481B89}"/>
          </ac:spMkLst>
        </pc:spChg>
        <pc:spChg chg="mod">
          <ac:chgData name="KONTE Amara" userId="aef817ea-2546-4d4b-b740-6eaaa93de306" providerId="ADAL" clId="{CCF96CA1-DFB3-4136-A0FB-AE49108658DE}" dt="2024-01-08T13:39:57.841" v="2604"/>
          <ac:spMkLst>
            <pc:docMk/>
            <pc:sldMk cId="3124928281" sldId="262"/>
            <ac:spMk id="37" creationId="{B3A93654-FE55-81C0-8E8A-7492D25969B1}"/>
          </ac:spMkLst>
        </pc:spChg>
        <pc:grpChg chg="add del mod">
          <ac:chgData name="KONTE Amara" userId="aef817ea-2546-4d4b-b740-6eaaa93de306" providerId="ADAL" clId="{CCF96CA1-DFB3-4136-A0FB-AE49108658DE}" dt="2024-01-08T13:39:48.356" v="2591" actId="21"/>
          <ac:grpSpMkLst>
            <pc:docMk/>
            <pc:sldMk cId="3124928281" sldId="262"/>
            <ac:grpSpMk id="3" creationId="{102A8776-5EF5-DFA5-C5EC-9CCE64E45CC4}"/>
          </ac:grpSpMkLst>
        </pc:grpChg>
        <pc:grpChg chg="add del mod">
          <ac:chgData name="KONTE Amara" userId="aef817ea-2546-4d4b-b740-6eaaa93de306" providerId="ADAL" clId="{CCF96CA1-DFB3-4136-A0FB-AE49108658DE}" dt="2024-01-07T19:02:42.030" v="1421" actId="165"/>
          <ac:grpSpMkLst>
            <pc:docMk/>
            <pc:sldMk cId="3124928281" sldId="262"/>
            <ac:grpSpMk id="14" creationId="{3E008473-5167-8EB2-80E7-32E59261B436}"/>
          </ac:grpSpMkLst>
        </pc:grpChg>
        <pc:grpChg chg="add del mod">
          <ac:chgData name="KONTE Amara" userId="aef817ea-2546-4d4b-b740-6eaaa93de306" providerId="ADAL" clId="{CCF96CA1-DFB3-4136-A0FB-AE49108658DE}" dt="2024-01-08T13:39:07.860" v="2588" actId="21"/>
          <ac:grpSpMkLst>
            <pc:docMk/>
            <pc:sldMk cId="3124928281" sldId="262"/>
            <ac:grpSpMk id="17" creationId="{9D62FB59-894F-1043-9FE8-6AB81D7156E4}"/>
          </ac:grpSpMkLst>
        </pc:grpChg>
        <pc:grpChg chg="add mod">
          <ac:chgData name="KONTE Amara" userId="aef817ea-2546-4d4b-b740-6eaaa93de306" providerId="ADAL" clId="{CCF96CA1-DFB3-4136-A0FB-AE49108658DE}" dt="2024-01-08T13:39:57.841" v="2604"/>
          <ac:grpSpMkLst>
            <pc:docMk/>
            <pc:sldMk cId="3124928281" sldId="262"/>
            <ac:grpSpMk id="30" creationId="{73BBAB97-5DF9-4761-7CA2-026759BCB021}"/>
          </ac:grpSpMkLst>
        </pc:grpChg>
      </pc:sldChg>
      <pc:sldChg chg="addSp modSp mod modTransition modAnim">
        <pc:chgData name="KONTE Amara" userId="aef817ea-2546-4d4b-b740-6eaaa93de306" providerId="ADAL" clId="{CCF96CA1-DFB3-4136-A0FB-AE49108658DE}" dt="2024-01-08T13:35:34.828" v="2338" actId="1440"/>
        <pc:sldMkLst>
          <pc:docMk/>
          <pc:sldMk cId="2863837347" sldId="266"/>
        </pc:sldMkLst>
        <pc:spChg chg="add mod">
          <ac:chgData name="KONTE Amara" userId="aef817ea-2546-4d4b-b740-6eaaa93de306" providerId="ADAL" clId="{CCF96CA1-DFB3-4136-A0FB-AE49108658DE}" dt="2024-01-07T18:42:58.727" v="1066" actId="20577"/>
          <ac:spMkLst>
            <pc:docMk/>
            <pc:sldMk cId="2863837347" sldId="266"/>
            <ac:spMk id="2" creationId="{848D5EC9-A7DA-9B8E-3860-FB4377407FBD}"/>
          </ac:spMkLst>
        </pc:spChg>
        <pc:picChg chg="add mod">
          <ac:chgData name="KONTE Amara" userId="aef817ea-2546-4d4b-b740-6eaaa93de306" providerId="ADAL" clId="{CCF96CA1-DFB3-4136-A0FB-AE49108658DE}" dt="2024-01-08T13:35:34.828" v="2338" actId="1440"/>
          <ac:picMkLst>
            <pc:docMk/>
            <pc:sldMk cId="2863837347" sldId="266"/>
            <ac:picMk id="2050" creationId="{B45423E7-9394-3BB3-3A9B-A42E832C78F6}"/>
          </ac:picMkLst>
        </pc:picChg>
      </pc:sldChg>
      <pc:sldChg chg="addSp delSp modSp mod delAnim modAnim">
        <pc:chgData name="KONTE Amara" userId="aef817ea-2546-4d4b-b740-6eaaa93de306" providerId="ADAL" clId="{CCF96CA1-DFB3-4136-A0FB-AE49108658DE}" dt="2024-01-08T13:26:23.943" v="2329" actId="1037"/>
        <pc:sldMkLst>
          <pc:docMk/>
          <pc:sldMk cId="1128382819" sldId="267"/>
        </pc:sldMkLst>
        <pc:spChg chg="del">
          <ac:chgData name="KONTE Amara" userId="aef817ea-2546-4d4b-b740-6eaaa93de306" providerId="ADAL" clId="{CCF96CA1-DFB3-4136-A0FB-AE49108658DE}" dt="2024-01-08T13:21:03.222" v="2308" actId="478"/>
          <ac:spMkLst>
            <pc:docMk/>
            <pc:sldMk cId="1128382819" sldId="267"/>
            <ac:spMk id="3" creationId="{CECA9693-72D2-724D-7727-08231B5FD654}"/>
          </ac:spMkLst>
        </pc:spChg>
        <pc:spChg chg="del">
          <ac:chgData name="KONTE Amara" userId="aef817ea-2546-4d4b-b740-6eaaa93de306" providerId="ADAL" clId="{CCF96CA1-DFB3-4136-A0FB-AE49108658DE}" dt="2024-01-08T13:21:10.201" v="2310" actId="478"/>
          <ac:spMkLst>
            <pc:docMk/>
            <pc:sldMk cId="1128382819" sldId="267"/>
            <ac:spMk id="5" creationId="{00129CDF-DE57-E942-31B2-0583E8950F79}"/>
          </ac:spMkLst>
        </pc:spChg>
        <pc:spChg chg="del">
          <ac:chgData name="KONTE Amara" userId="aef817ea-2546-4d4b-b740-6eaaa93de306" providerId="ADAL" clId="{CCF96CA1-DFB3-4136-A0FB-AE49108658DE}" dt="2024-01-08T13:21:14.899" v="2312" actId="478"/>
          <ac:spMkLst>
            <pc:docMk/>
            <pc:sldMk cId="1128382819" sldId="267"/>
            <ac:spMk id="6" creationId="{C9929CD9-B500-3C49-84E3-9FA6C3BB0929}"/>
          </ac:spMkLst>
        </pc:spChg>
        <pc:spChg chg="del">
          <ac:chgData name="KONTE Amara" userId="aef817ea-2546-4d4b-b740-6eaaa93de306" providerId="ADAL" clId="{CCF96CA1-DFB3-4136-A0FB-AE49108658DE}" dt="2024-01-08T13:21:06.107" v="2309" actId="478"/>
          <ac:spMkLst>
            <pc:docMk/>
            <pc:sldMk cId="1128382819" sldId="267"/>
            <ac:spMk id="7" creationId="{767BC11F-8C80-AC55-8FF3-C146267AE467}"/>
          </ac:spMkLst>
        </pc:spChg>
        <pc:graphicFrameChg chg="add mod">
          <ac:chgData name="KONTE Amara" userId="aef817ea-2546-4d4b-b740-6eaaa93de306" providerId="ADAL" clId="{CCF96CA1-DFB3-4136-A0FB-AE49108658DE}" dt="2024-01-08T13:26:23.943" v="2329" actId="1037"/>
          <ac:graphicFrameMkLst>
            <pc:docMk/>
            <pc:sldMk cId="1128382819" sldId="267"/>
            <ac:graphicFrameMk id="2" creationId="{1AF0F42B-5B78-B8F0-F9BC-E492BDE7D021}"/>
          </ac:graphicFrameMkLst>
        </pc:graphicFrameChg>
        <pc:picChg chg="del">
          <ac:chgData name="KONTE Amara" userId="aef817ea-2546-4d4b-b740-6eaaa93de306" providerId="ADAL" clId="{CCF96CA1-DFB3-4136-A0FB-AE49108658DE}" dt="2024-01-08T13:21:12.124" v="2311" actId="478"/>
          <ac:picMkLst>
            <pc:docMk/>
            <pc:sldMk cId="1128382819" sldId="267"/>
            <ac:picMk id="2050" creationId="{0086160C-BD76-7263-33C2-76F9DBF1A4FE}"/>
          </ac:picMkLst>
        </pc:picChg>
      </pc:sldChg>
      <pc:sldChg chg="del">
        <pc:chgData name="KONTE Amara" userId="aef817ea-2546-4d4b-b740-6eaaa93de306" providerId="ADAL" clId="{CCF96CA1-DFB3-4136-A0FB-AE49108658DE}" dt="2024-01-07T16:17:12.735" v="86" actId="47"/>
        <pc:sldMkLst>
          <pc:docMk/>
          <pc:sldMk cId="3769129264" sldId="270"/>
        </pc:sldMkLst>
      </pc:sldChg>
      <pc:sldChg chg="del modTransition">
        <pc:chgData name="KONTE Amara" userId="aef817ea-2546-4d4b-b740-6eaaa93de306" providerId="ADAL" clId="{CCF96CA1-DFB3-4136-A0FB-AE49108658DE}" dt="2024-01-08T13:41:47.733" v="2661" actId="47"/>
        <pc:sldMkLst>
          <pc:docMk/>
          <pc:sldMk cId="2664883540" sldId="271"/>
        </pc:sldMkLst>
      </pc:sldChg>
      <pc:sldChg chg="addSp modSp mod modTransition modAnim">
        <pc:chgData name="KONTE Amara" userId="aef817ea-2546-4d4b-b740-6eaaa93de306" providerId="ADAL" clId="{CCF96CA1-DFB3-4136-A0FB-AE49108658DE}" dt="2024-01-07T19:59:37.174" v="2300"/>
        <pc:sldMkLst>
          <pc:docMk/>
          <pc:sldMk cId="2788221630" sldId="272"/>
        </pc:sldMkLst>
        <pc:spChg chg="add mod">
          <ac:chgData name="KONTE Amara" userId="aef817ea-2546-4d4b-b740-6eaaa93de306" providerId="ADAL" clId="{CCF96CA1-DFB3-4136-A0FB-AE49108658DE}" dt="2024-01-07T19:58:19.149" v="2273" actId="1038"/>
          <ac:spMkLst>
            <pc:docMk/>
            <pc:sldMk cId="2788221630" sldId="272"/>
            <ac:spMk id="2" creationId="{588B2BEF-4FAB-6744-70EB-08341295DE31}"/>
          </ac:spMkLst>
        </pc:spChg>
        <pc:spChg chg="add mod">
          <ac:chgData name="KONTE Amara" userId="aef817ea-2546-4d4b-b740-6eaaa93de306" providerId="ADAL" clId="{CCF96CA1-DFB3-4136-A0FB-AE49108658DE}" dt="2024-01-07T19:59:21.455" v="2298" actId="1076"/>
          <ac:spMkLst>
            <pc:docMk/>
            <pc:sldMk cId="2788221630" sldId="272"/>
            <ac:spMk id="3" creationId="{4B3A5707-A1FD-CD51-6B13-948BDFE80A6D}"/>
          </ac:spMkLst>
        </pc:spChg>
      </pc:sldChg>
      <pc:sldChg chg="addSp delSp modSp mod modAnim">
        <pc:chgData name="KONTE Amara" userId="aef817ea-2546-4d4b-b740-6eaaa93de306" providerId="ADAL" clId="{CCF96CA1-DFB3-4136-A0FB-AE49108658DE}" dt="2024-01-07T18:30:27.230" v="963" actId="14429"/>
        <pc:sldMkLst>
          <pc:docMk/>
          <pc:sldMk cId="1502552738" sldId="273"/>
        </pc:sldMkLst>
        <pc:spChg chg="mod">
          <ac:chgData name="KONTE Amara" userId="aef817ea-2546-4d4b-b740-6eaaa93de306" providerId="ADAL" clId="{CCF96CA1-DFB3-4136-A0FB-AE49108658DE}" dt="2024-01-07T18:30:16.653" v="958" actId="20577"/>
          <ac:spMkLst>
            <pc:docMk/>
            <pc:sldMk cId="1502552738" sldId="273"/>
            <ac:spMk id="2" creationId="{427630BB-0B59-C3C2-5FEA-8BFCED2A37B1}"/>
          </ac:spMkLst>
        </pc:spChg>
        <pc:spChg chg="add mod">
          <ac:chgData name="KONTE Amara" userId="aef817ea-2546-4d4b-b740-6eaaa93de306" providerId="ADAL" clId="{CCF96CA1-DFB3-4136-A0FB-AE49108658DE}" dt="2024-01-07T18:26:05.935" v="927" actId="1076"/>
          <ac:spMkLst>
            <pc:docMk/>
            <pc:sldMk cId="1502552738" sldId="273"/>
            <ac:spMk id="16" creationId="{424B9732-4FAD-1838-FA89-9E01E8739660}"/>
          </ac:spMkLst>
        </pc:spChg>
        <pc:spChg chg="add mod">
          <ac:chgData name="KONTE Amara" userId="aef817ea-2546-4d4b-b740-6eaaa93de306" providerId="ADAL" clId="{CCF96CA1-DFB3-4136-A0FB-AE49108658DE}" dt="2024-01-07T18:27:58.366" v="937" actId="1076"/>
          <ac:spMkLst>
            <pc:docMk/>
            <pc:sldMk cId="1502552738" sldId="273"/>
            <ac:spMk id="17" creationId="{BF95FFA6-5DFB-6A46-10DC-1A46DCEEF678}"/>
          </ac:spMkLst>
        </pc:spChg>
        <pc:picChg chg="add del">
          <ac:chgData name="KONTE Amara" userId="aef817ea-2546-4d4b-b740-6eaaa93de306" providerId="ADAL" clId="{CCF96CA1-DFB3-4136-A0FB-AE49108658DE}" dt="2024-01-07T17:46:23.429" v="766" actId="478"/>
          <ac:picMkLst>
            <pc:docMk/>
            <pc:sldMk cId="1502552738" sldId="273"/>
            <ac:picMk id="5" creationId="{C9B15FF8-8E6E-D50A-2F59-309041179C57}"/>
          </ac:picMkLst>
        </pc:picChg>
        <pc:picChg chg="add mod modVis">
          <ac:chgData name="KONTE Amara" userId="aef817ea-2546-4d4b-b740-6eaaa93de306" providerId="ADAL" clId="{CCF96CA1-DFB3-4136-A0FB-AE49108658DE}" dt="2024-01-07T18:30:20.746" v="959" actId="14429"/>
          <ac:picMkLst>
            <pc:docMk/>
            <pc:sldMk cId="1502552738" sldId="273"/>
            <ac:picMk id="7" creationId="{87514F2F-ECC0-A67D-EF12-221EBFA9910C}"/>
          </ac:picMkLst>
        </pc:picChg>
        <pc:picChg chg="add mod modVis">
          <ac:chgData name="KONTE Amara" userId="aef817ea-2546-4d4b-b740-6eaaa93de306" providerId="ADAL" clId="{CCF96CA1-DFB3-4136-A0FB-AE49108658DE}" dt="2024-01-07T18:30:24.066" v="961" actId="14429"/>
          <ac:picMkLst>
            <pc:docMk/>
            <pc:sldMk cId="1502552738" sldId="273"/>
            <ac:picMk id="9" creationId="{7A2713E4-740C-F515-47E1-E1C6A9E75310}"/>
          </ac:picMkLst>
        </pc:picChg>
        <pc:picChg chg="add mod modVis">
          <ac:chgData name="KONTE Amara" userId="aef817ea-2546-4d4b-b740-6eaaa93de306" providerId="ADAL" clId="{CCF96CA1-DFB3-4136-A0FB-AE49108658DE}" dt="2024-01-07T18:30:22.952" v="960" actId="14429"/>
          <ac:picMkLst>
            <pc:docMk/>
            <pc:sldMk cId="1502552738" sldId="273"/>
            <ac:picMk id="11" creationId="{A04AA834-4B16-AC8D-E49F-A2A1F803BCB8}"/>
          </ac:picMkLst>
        </pc:picChg>
        <pc:picChg chg="add mod modVis">
          <ac:chgData name="KONTE Amara" userId="aef817ea-2546-4d4b-b740-6eaaa93de306" providerId="ADAL" clId="{CCF96CA1-DFB3-4136-A0FB-AE49108658DE}" dt="2024-01-07T18:30:25.997" v="962" actId="14429"/>
          <ac:picMkLst>
            <pc:docMk/>
            <pc:sldMk cId="1502552738" sldId="273"/>
            <ac:picMk id="13" creationId="{E7B8A9A3-A9B6-A1CD-40FA-83F524765F46}"/>
          </ac:picMkLst>
        </pc:picChg>
        <pc:picChg chg="add mod modVis">
          <ac:chgData name="KONTE Amara" userId="aef817ea-2546-4d4b-b740-6eaaa93de306" providerId="ADAL" clId="{CCF96CA1-DFB3-4136-A0FB-AE49108658DE}" dt="2024-01-07T18:30:27.230" v="963" actId="14429"/>
          <ac:picMkLst>
            <pc:docMk/>
            <pc:sldMk cId="1502552738" sldId="273"/>
            <ac:picMk id="15" creationId="{26E70B82-07E4-E9ED-621F-8BA7030C3278}"/>
          </ac:picMkLst>
        </pc:picChg>
      </pc:sldChg>
      <pc:sldChg chg="modAnim">
        <pc:chgData name="KONTE Amara" userId="aef817ea-2546-4d4b-b740-6eaaa93de306" providerId="ADAL" clId="{CCF96CA1-DFB3-4136-A0FB-AE49108658DE}" dt="2024-01-07T18:50:18.934" v="1071"/>
        <pc:sldMkLst>
          <pc:docMk/>
          <pc:sldMk cId="2534006809" sldId="274"/>
        </pc:sldMkLst>
      </pc:sldChg>
      <pc:sldChg chg="addSp modSp mod modAnim">
        <pc:chgData name="KONTE Amara" userId="aef817ea-2546-4d4b-b740-6eaaa93de306" providerId="ADAL" clId="{CCF96CA1-DFB3-4136-A0FB-AE49108658DE}" dt="2024-01-07T18:51:51.948" v="1153" actId="1035"/>
        <pc:sldMkLst>
          <pc:docMk/>
          <pc:sldMk cId="885108193" sldId="275"/>
        </pc:sldMkLst>
        <pc:spChg chg="add mod">
          <ac:chgData name="KONTE Amara" userId="aef817ea-2546-4d4b-b740-6eaaa93de306" providerId="ADAL" clId="{CCF96CA1-DFB3-4136-A0FB-AE49108658DE}" dt="2024-01-07T18:51:51.948" v="1153" actId="1035"/>
          <ac:spMkLst>
            <pc:docMk/>
            <pc:sldMk cId="885108193" sldId="275"/>
            <ac:spMk id="14" creationId="{08606BDA-3B38-0528-6082-8A7080B1F8A4}"/>
          </ac:spMkLst>
        </pc:spChg>
        <pc:picChg chg="add mod modVis">
          <ac:chgData name="KONTE Amara" userId="aef817ea-2546-4d4b-b740-6eaaa93de306" providerId="ADAL" clId="{CCF96CA1-DFB3-4136-A0FB-AE49108658DE}" dt="2024-01-07T18:33:44.704" v="1036" actId="14429"/>
          <ac:picMkLst>
            <pc:docMk/>
            <pc:sldMk cId="885108193" sldId="275"/>
            <ac:picMk id="5" creationId="{9BBEE378-A1DF-F3FB-7CA2-C747C8F49DD9}"/>
          </ac:picMkLst>
        </pc:picChg>
        <pc:picChg chg="add mod modVis">
          <ac:chgData name="KONTE Amara" userId="aef817ea-2546-4d4b-b740-6eaaa93de306" providerId="ADAL" clId="{CCF96CA1-DFB3-4136-A0FB-AE49108658DE}" dt="2024-01-07T18:33:42.789" v="1035" actId="14429"/>
          <ac:picMkLst>
            <pc:docMk/>
            <pc:sldMk cId="885108193" sldId="275"/>
            <ac:picMk id="7" creationId="{62EDB828-3A35-D085-0445-BD8430ACED34}"/>
          </ac:picMkLst>
        </pc:picChg>
        <pc:picChg chg="add mod modVis">
          <ac:chgData name="KONTE Amara" userId="aef817ea-2546-4d4b-b740-6eaaa93de306" providerId="ADAL" clId="{CCF96CA1-DFB3-4136-A0FB-AE49108658DE}" dt="2024-01-07T18:33:41.538" v="1034" actId="14429"/>
          <ac:picMkLst>
            <pc:docMk/>
            <pc:sldMk cId="885108193" sldId="275"/>
            <ac:picMk id="9" creationId="{C4DD22A1-B190-E282-EE87-BE698016AB51}"/>
          </ac:picMkLst>
        </pc:picChg>
        <pc:picChg chg="add mod modVis">
          <ac:chgData name="KONTE Amara" userId="aef817ea-2546-4d4b-b740-6eaaa93de306" providerId="ADAL" clId="{CCF96CA1-DFB3-4136-A0FB-AE49108658DE}" dt="2024-01-07T18:33:40.424" v="1033" actId="14429"/>
          <ac:picMkLst>
            <pc:docMk/>
            <pc:sldMk cId="885108193" sldId="275"/>
            <ac:picMk id="11" creationId="{382AD129-AB6D-C50F-B2F5-D400CDB8ABED}"/>
          </ac:picMkLst>
        </pc:picChg>
        <pc:picChg chg="add mod modVis">
          <ac:chgData name="KONTE Amara" userId="aef817ea-2546-4d4b-b740-6eaaa93de306" providerId="ADAL" clId="{CCF96CA1-DFB3-4136-A0FB-AE49108658DE}" dt="2024-01-07T18:33:39.436" v="1032" actId="14429"/>
          <ac:picMkLst>
            <pc:docMk/>
            <pc:sldMk cId="885108193" sldId="275"/>
            <ac:picMk id="13" creationId="{639FF7E5-482A-C6D3-73B3-2764060F2CA3}"/>
          </ac:picMkLst>
        </pc:picChg>
      </pc:sldChg>
      <pc:sldChg chg="addSp modSp mod modTransition modAnim">
        <pc:chgData name="KONTE Amara" userId="aef817ea-2546-4d4b-b740-6eaaa93de306" providerId="ADAL" clId="{CCF96CA1-DFB3-4136-A0FB-AE49108658DE}" dt="2024-01-07T23:53:59.207" v="2303"/>
        <pc:sldMkLst>
          <pc:docMk/>
          <pc:sldMk cId="2397468867" sldId="276"/>
        </pc:sldMkLst>
        <pc:spChg chg="add mod">
          <ac:chgData name="KONTE Amara" userId="aef817ea-2546-4d4b-b740-6eaaa93de306" providerId="ADAL" clId="{CCF96CA1-DFB3-4136-A0FB-AE49108658DE}" dt="2024-01-07T18:52:23.362" v="1184" actId="1035"/>
          <ac:spMkLst>
            <pc:docMk/>
            <pc:sldMk cId="2397468867" sldId="276"/>
            <ac:spMk id="10" creationId="{D9095C23-A749-A358-AF2F-BA807CBA5108}"/>
          </ac:spMkLst>
        </pc:spChg>
      </pc:sldChg>
      <pc:sldChg chg="addSp delSp modSp add mod ord modTransition modAnim">
        <pc:chgData name="KONTE Amara" userId="aef817ea-2546-4d4b-b740-6eaaa93de306" providerId="ADAL" clId="{CCF96CA1-DFB3-4136-A0FB-AE49108658DE}" dt="2024-01-07T18:58:57.316" v="1365"/>
        <pc:sldMkLst>
          <pc:docMk/>
          <pc:sldMk cId="1159241283" sldId="277"/>
        </pc:sldMkLst>
        <pc:spChg chg="add del mod">
          <ac:chgData name="KONTE Amara" userId="aef817ea-2546-4d4b-b740-6eaaa93de306" providerId="ADAL" clId="{CCF96CA1-DFB3-4136-A0FB-AE49108658DE}" dt="2024-01-07T18:53:54.844" v="1262" actId="478"/>
          <ac:spMkLst>
            <pc:docMk/>
            <pc:sldMk cId="1159241283" sldId="277"/>
            <ac:spMk id="2" creationId="{223BAF74-4A88-50BF-97BE-11B118C63092}"/>
          </ac:spMkLst>
        </pc:spChg>
        <pc:spChg chg="mod">
          <ac:chgData name="KONTE Amara" userId="aef817ea-2546-4d4b-b740-6eaaa93de306" providerId="ADAL" clId="{CCF96CA1-DFB3-4136-A0FB-AE49108658DE}" dt="2024-01-07T16:14:08.461" v="16" actId="20577"/>
          <ac:spMkLst>
            <pc:docMk/>
            <pc:sldMk cId="1159241283" sldId="277"/>
            <ac:spMk id="3" creationId="{D2264CCA-50E6-F71B-2D5F-8551D210851E}"/>
          </ac:spMkLst>
        </pc:spChg>
        <pc:spChg chg="mod">
          <ac:chgData name="KONTE Amara" userId="aef817ea-2546-4d4b-b740-6eaaa93de306" providerId="ADAL" clId="{CCF96CA1-DFB3-4136-A0FB-AE49108658DE}" dt="2024-01-07T16:14:54.882" v="40" actId="20577"/>
          <ac:spMkLst>
            <pc:docMk/>
            <pc:sldMk cId="1159241283" sldId="277"/>
            <ac:spMk id="4" creationId="{4AAEDAEA-81A5-8FC1-ACF4-BBB3F6B243D9}"/>
          </ac:spMkLst>
        </pc:spChg>
        <pc:spChg chg="mod">
          <ac:chgData name="KONTE Amara" userId="aef817ea-2546-4d4b-b740-6eaaa93de306" providerId="ADAL" clId="{CCF96CA1-DFB3-4136-A0FB-AE49108658DE}" dt="2024-01-07T16:13:56.421" v="3"/>
          <ac:spMkLst>
            <pc:docMk/>
            <pc:sldMk cId="1159241283" sldId="277"/>
            <ac:spMk id="5" creationId="{3E96C99D-D281-3CA4-0A73-EF087F9E7A4A}"/>
          </ac:spMkLst>
        </pc:spChg>
        <pc:spChg chg="mod">
          <ac:chgData name="KONTE Amara" userId="aef817ea-2546-4d4b-b740-6eaaa93de306" providerId="ADAL" clId="{CCF96CA1-DFB3-4136-A0FB-AE49108658DE}" dt="2024-01-07T16:14:44.518" v="36" actId="20577"/>
          <ac:spMkLst>
            <pc:docMk/>
            <pc:sldMk cId="1159241283" sldId="277"/>
            <ac:spMk id="6" creationId="{E08073E2-DD43-C552-4135-0B9D34669F42}"/>
          </ac:spMkLst>
        </pc:spChg>
        <pc:spChg chg="mod">
          <ac:chgData name="KONTE Amara" userId="aef817ea-2546-4d4b-b740-6eaaa93de306" providerId="ADAL" clId="{CCF96CA1-DFB3-4136-A0FB-AE49108658DE}" dt="2024-01-07T16:15:29.490" v="42" actId="20577"/>
          <ac:spMkLst>
            <pc:docMk/>
            <pc:sldMk cId="1159241283" sldId="277"/>
            <ac:spMk id="7" creationId="{0B03258C-A44F-7212-8CEA-12B1BE848FDF}"/>
          </ac:spMkLst>
        </pc:spChg>
        <pc:spChg chg="add del mod">
          <ac:chgData name="KONTE Amara" userId="aef817ea-2546-4d4b-b740-6eaaa93de306" providerId="ADAL" clId="{CCF96CA1-DFB3-4136-A0FB-AE49108658DE}" dt="2024-01-07T18:57:10.843" v="1358" actId="478"/>
          <ac:spMkLst>
            <pc:docMk/>
            <pc:sldMk cId="1159241283" sldId="277"/>
            <ac:spMk id="8" creationId="{6A78D00A-8762-9634-50E6-687C592C045A}"/>
          </ac:spMkLst>
        </pc:spChg>
      </pc:sldChg>
      <pc:sldChg chg="modSp add mod ord modTransition modAnim">
        <pc:chgData name="KONTE Amara" userId="aef817ea-2546-4d4b-b740-6eaaa93de306" providerId="ADAL" clId="{CCF96CA1-DFB3-4136-A0FB-AE49108658DE}" dt="2024-01-07T18:58:57.316" v="1365"/>
        <pc:sldMkLst>
          <pc:docMk/>
          <pc:sldMk cId="572018668" sldId="278"/>
        </pc:sldMkLst>
        <pc:spChg chg="mod">
          <ac:chgData name="KONTE Amara" userId="aef817ea-2546-4d4b-b740-6eaaa93de306" providerId="ADAL" clId="{CCF96CA1-DFB3-4136-A0FB-AE49108658DE}" dt="2024-01-07T17:29:03.616" v="530" actId="120"/>
          <ac:spMkLst>
            <pc:docMk/>
            <pc:sldMk cId="572018668" sldId="278"/>
            <ac:spMk id="2" creationId="{427630BB-0B59-C3C2-5FEA-8BFCED2A37B1}"/>
          </ac:spMkLst>
        </pc:spChg>
        <pc:spChg chg="mod">
          <ac:chgData name="KONTE Amara" userId="aef817ea-2546-4d4b-b740-6eaaa93de306" providerId="ADAL" clId="{CCF96CA1-DFB3-4136-A0FB-AE49108658DE}" dt="2024-01-07T16:17:09.584" v="85"/>
          <ac:spMkLst>
            <pc:docMk/>
            <pc:sldMk cId="572018668" sldId="278"/>
            <ac:spMk id="4" creationId="{4AAEDAEA-81A5-8FC1-ACF4-BBB3F6B243D9}"/>
          </ac:spMkLst>
        </pc:spChg>
      </pc:sldChg>
      <pc:sldChg chg="addSp delSp modSp add mod delAnim modAnim">
        <pc:chgData name="KONTE Amara" userId="aef817ea-2546-4d4b-b740-6eaaa93de306" providerId="ADAL" clId="{CCF96CA1-DFB3-4136-A0FB-AE49108658DE}" dt="2024-01-07T18:25:00.054" v="864" actId="21"/>
        <pc:sldMkLst>
          <pc:docMk/>
          <pc:sldMk cId="4189722300" sldId="279"/>
        </pc:sldMkLst>
        <pc:spChg chg="del mod">
          <ac:chgData name="KONTE Amara" userId="aef817ea-2546-4d4b-b740-6eaaa93de306" providerId="ADAL" clId="{CCF96CA1-DFB3-4136-A0FB-AE49108658DE}" dt="2024-01-07T16:20:14.770" v="91" actId="478"/>
          <ac:spMkLst>
            <pc:docMk/>
            <pc:sldMk cId="4189722300" sldId="279"/>
            <ac:spMk id="2" creationId="{427630BB-0B59-C3C2-5FEA-8BFCED2A37B1}"/>
          </ac:spMkLst>
        </pc:spChg>
        <pc:spChg chg="add mod">
          <ac:chgData name="KONTE Amara" userId="aef817ea-2546-4d4b-b740-6eaaa93de306" providerId="ADAL" clId="{CCF96CA1-DFB3-4136-A0FB-AE49108658DE}" dt="2024-01-07T17:40:31.826" v="637" actId="14100"/>
          <ac:spMkLst>
            <pc:docMk/>
            <pc:sldMk cId="4189722300" sldId="279"/>
            <ac:spMk id="6" creationId="{EC78B5AE-D1F0-C54D-B96B-8EC7E5287C68}"/>
          </ac:spMkLst>
        </pc:spChg>
        <pc:spChg chg="add del mod">
          <ac:chgData name="KONTE Amara" userId="aef817ea-2546-4d4b-b740-6eaaa93de306" providerId="ADAL" clId="{CCF96CA1-DFB3-4136-A0FB-AE49108658DE}" dt="2024-01-07T18:25:00.054" v="864" actId="21"/>
          <ac:spMkLst>
            <pc:docMk/>
            <pc:sldMk cId="4189722300" sldId="279"/>
            <ac:spMk id="8" creationId="{6457C628-EC2B-F330-CF73-9205386BC43E}"/>
          </ac:spMkLst>
        </pc:spChg>
        <pc:graphicFrameChg chg="add del mod">
          <ac:chgData name="KONTE Amara" userId="aef817ea-2546-4d4b-b740-6eaaa93de306" providerId="ADAL" clId="{CCF96CA1-DFB3-4136-A0FB-AE49108658DE}" dt="2024-01-07T16:20:29.675" v="101"/>
          <ac:graphicFrameMkLst>
            <pc:docMk/>
            <pc:sldMk cId="4189722300" sldId="279"/>
            <ac:graphicFrameMk id="3" creationId="{49574FB2-53E3-90F6-A4D4-4F5CE50F838F}"/>
          </ac:graphicFrameMkLst>
        </pc:graphicFrameChg>
        <pc:graphicFrameChg chg="add mod modGraphic">
          <ac:chgData name="KONTE Amara" userId="aef817ea-2546-4d4b-b740-6eaaa93de306" providerId="ADAL" clId="{CCF96CA1-DFB3-4136-A0FB-AE49108658DE}" dt="2024-01-07T16:27:49.258" v="256" actId="122"/>
          <ac:graphicFrameMkLst>
            <pc:docMk/>
            <pc:sldMk cId="4189722300" sldId="279"/>
            <ac:graphicFrameMk id="5" creationId="{A8E354DB-130E-B5F0-0557-F858D58E0B41}"/>
          </ac:graphicFrameMkLst>
        </pc:graphicFrameChg>
        <pc:picChg chg="add mod">
          <ac:chgData name="KONTE Amara" userId="aef817ea-2546-4d4b-b740-6eaaa93de306" providerId="ADAL" clId="{CCF96CA1-DFB3-4136-A0FB-AE49108658DE}" dt="2024-01-07T17:44:14.597" v="762"/>
          <ac:picMkLst>
            <pc:docMk/>
            <pc:sldMk cId="4189722300" sldId="279"/>
            <ac:picMk id="7" creationId="{63E0564D-FABB-D1D0-E588-D2217C29B41D}"/>
          </ac:picMkLst>
        </pc:picChg>
      </pc:sldChg>
      <pc:sldChg chg="addSp delSp modSp add mod modTransition">
        <pc:chgData name="KONTE Amara" userId="aef817ea-2546-4d4b-b740-6eaaa93de306" providerId="ADAL" clId="{CCF96CA1-DFB3-4136-A0FB-AE49108658DE}" dt="2024-01-07T18:57:48.097" v="1362"/>
        <pc:sldMkLst>
          <pc:docMk/>
          <pc:sldMk cId="1767973715" sldId="280"/>
        </pc:sldMkLst>
        <pc:spChg chg="mod">
          <ac:chgData name="KONTE Amara" userId="aef817ea-2546-4d4b-b740-6eaaa93de306" providerId="ADAL" clId="{CCF96CA1-DFB3-4136-A0FB-AE49108658DE}" dt="2024-01-07T17:40:07.861" v="599" actId="20577"/>
          <ac:spMkLst>
            <pc:docMk/>
            <pc:sldMk cId="1767973715" sldId="280"/>
            <ac:spMk id="4" creationId="{4AAEDAEA-81A5-8FC1-ACF4-BBB3F6B243D9}"/>
          </ac:spMkLst>
        </pc:spChg>
        <pc:spChg chg="mod">
          <ac:chgData name="KONTE Amara" userId="aef817ea-2546-4d4b-b740-6eaaa93de306" providerId="ADAL" clId="{CCF96CA1-DFB3-4136-A0FB-AE49108658DE}" dt="2024-01-07T17:42:07.476" v="714" actId="1037"/>
          <ac:spMkLst>
            <pc:docMk/>
            <pc:sldMk cId="1767973715" sldId="280"/>
            <ac:spMk id="6" creationId="{EC78B5AE-D1F0-C54D-B96B-8EC7E5287C68}"/>
          </ac:spMkLst>
        </pc:spChg>
        <pc:spChg chg="add del mod">
          <ac:chgData name="KONTE Amara" userId="aef817ea-2546-4d4b-b740-6eaaa93de306" providerId="ADAL" clId="{CCF96CA1-DFB3-4136-A0FB-AE49108658DE}" dt="2024-01-07T18:55:01.974" v="1278" actId="478"/>
          <ac:spMkLst>
            <pc:docMk/>
            <pc:sldMk cId="1767973715" sldId="280"/>
            <ac:spMk id="9" creationId="{55CE68FB-E4AA-9394-1F4C-B62A8B6D4BC4}"/>
          </ac:spMkLst>
        </pc:spChg>
        <pc:graphicFrameChg chg="add mod modGraphic">
          <ac:chgData name="KONTE Amara" userId="aef817ea-2546-4d4b-b740-6eaaa93de306" providerId="ADAL" clId="{CCF96CA1-DFB3-4136-A0FB-AE49108658DE}" dt="2024-01-07T16:28:20.272" v="258" actId="2710"/>
          <ac:graphicFrameMkLst>
            <pc:docMk/>
            <pc:sldMk cId="1767973715" sldId="280"/>
            <ac:graphicFrameMk id="2" creationId="{B0AE6E33-79AB-FC3E-D37E-60AEE8FF7486}"/>
          </ac:graphicFrameMkLst>
        </pc:graphicFrameChg>
        <pc:graphicFrameChg chg="del mod modVis">
          <ac:chgData name="KONTE Amara" userId="aef817ea-2546-4d4b-b740-6eaaa93de306" providerId="ADAL" clId="{CCF96CA1-DFB3-4136-A0FB-AE49108658DE}" dt="2024-01-07T16:26:58.500" v="251" actId="478"/>
          <ac:graphicFrameMkLst>
            <pc:docMk/>
            <pc:sldMk cId="1767973715" sldId="280"/>
            <ac:graphicFrameMk id="5" creationId="{A8E354DB-130E-B5F0-0557-F858D58E0B41}"/>
          </ac:graphicFrameMkLst>
        </pc:graphicFrameChg>
        <pc:picChg chg="add del mod">
          <ac:chgData name="KONTE Amara" userId="aef817ea-2546-4d4b-b740-6eaaa93de306" providerId="ADAL" clId="{CCF96CA1-DFB3-4136-A0FB-AE49108658DE}" dt="2024-01-07T17:44:11.852" v="761" actId="21"/>
          <ac:picMkLst>
            <pc:docMk/>
            <pc:sldMk cId="1767973715" sldId="280"/>
            <ac:picMk id="7" creationId="{FE11B346-BC90-AFAA-DD17-999DBE148E52}"/>
          </ac:picMkLst>
        </pc:picChg>
        <pc:picChg chg="add mod">
          <ac:chgData name="KONTE Amara" userId="aef817ea-2546-4d4b-b740-6eaaa93de306" providerId="ADAL" clId="{CCF96CA1-DFB3-4136-A0FB-AE49108658DE}" dt="2024-01-07T17:44:41.166" v="764" actId="14826"/>
          <ac:picMkLst>
            <pc:docMk/>
            <pc:sldMk cId="1767973715" sldId="280"/>
            <ac:picMk id="8" creationId="{DECEFFA4-0E58-711F-4A82-A54FD7C707CB}"/>
          </ac:picMkLst>
        </pc:picChg>
      </pc:sldChg>
      <pc:sldChg chg="addSp delSp modSp add mod ord modTransition delAnim">
        <pc:chgData name="KONTE Amara" userId="aef817ea-2546-4d4b-b740-6eaaa93de306" providerId="ADAL" clId="{CCF96CA1-DFB3-4136-A0FB-AE49108658DE}" dt="2024-01-07T23:53:53.654" v="2302"/>
        <pc:sldMkLst>
          <pc:docMk/>
          <pc:sldMk cId="1859884283" sldId="281"/>
        </pc:sldMkLst>
        <pc:spChg chg="mod">
          <ac:chgData name="KONTE Amara" userId="aef817ea-2546-4d4b-b740-6eaaa93de306" providerId="ADAL" clId="{CCF96CA1-DFB3-4136-A0FB-AE49108658DE}" dt="2024-01-07T17:21:01.030" v="427" actId="20577"/>
          <ac:spMkLst>
            <pc:docMk/>
            <pc:sldMk cId="1859884283" sldId="281"/>
            <ac:spMk id="3" creationId="{D2264CCA-50E6-F71B-2D5F-8551D210851E}"/>
          </ac:spMkLst>
        </pc:spChg>
        <pc:spChg chg="mod">
          <ac:chgData name="KONTE Amara" userId="aef817ea-2546-4d4b-b740-6eaaa93de306" providerId="ADAL" clId="{CCF96CA1-DFB3-4136-A0FB-AE49108658DE}" dt="2024-01-07T17:22:46.270" v="461" actId="20577"/>
          <ac:spMkLst>
            <pc:docMk/>
            <pc:sldMk cId="1859884283" sldId="281"/>
            <ac:spMk id="4" creationId="{4AAEDAEA-81A5-8FC1-ACF4-BBB3F6B243D9}"/>
          </ac:spMkLst>
        </pc:spChg>
        <pc:spChg chg="mod">
          <ac:chgData name="KONTE Amara" userId="aef817ea-2546-4d4b-b740-6eaaa93de306" providerId="ADAL" clId="{CCF96CA1-DFB3-4136-A0FB-AE49108658DE}" dt="2024-01-07T17:21:08.775" v="428" actId="14100"/>
          <ac:spMkLst>
            <pc:docMk/>
            <pc:sldMk cId="1859884283" sldId="281"/>
            <ac:spMk id="5" creationId="{3E96C99D-D281-3CA4-0A73-EF087F9E7A4A}"/>
          </ac:spMkLst>
        </pc:spChg>
        <pc:spChg chg="del">
          <ac:chgData name="KONTE Amara" userId="aef817ea-2546-4d4b-b740-6eaaa93de306" providerId="ADAL" clId="{CCF96CA1-DFB3-4136-A0FB-AE49108658DE}" dt="2024-01-07T17:17:30.799" v="351" actId="478"/>
          <ac:spMkLst>
            <pc:docMk/>
            <pc:sldMk cId="1859884283" sldId="281"/>
            <ac:spMk id="6" creationId="{E08073E2-DD43-C552-4135-0B9D34669F42}"/>
          </ac:spMkLst>
        </pc:spChg>
        <pc:spChg chg="del">
          <ac:chgData name="KONTE Amara" userId="aef817ea-2546-4d4b-b740-6eaaa93de306" providerId="ADAL" clId="{CCF96CA1-DFB3-4136-A0FB-AE49108658DE}" dt="2024-01-07T17:17:32.022" v="352" actId="478"/>
          <ac:spMkLst>
            <pc:docMk/>
            <pc:sldMk cId="1859884283" sldId="281"/>
            <ac:spMk id="7" creationId="{0B03258C-A44F-7212-8CEA-12B1BE848FDF}"/>
          </ac:spMkLst>
        </pc:spChg>
        <pc:spChg chg="add mod">
          <ac:chgData name="KONTE Amara" userId="aef817ea-2546-4d4b-b740-6eaaa93de306" providerId="ADAL" clId="{CCF96CA1-DFB3-4136-A0FB-AE49108658DE}" dt="2024-01-07T17:27:35.735" v="524" actId="33524"/>
          <ac:spMkLst>
            <pc:docMk/>
            <pc:sldMk cId="1859884283" sldId="281"/>
            <ac:spMk id="11" creationId="{3D3B75A9-AB41-DE69-631D-8E8B97BA9354}"/>
          </ac:spMkLst>
        </pc:spChg>
        <pc:graphicFrameChg chg="add del mod">
          <ac:chgData name="KONTE Amara" userId="aef817ea-2546-4d4b-b740-6eaaa93de306" providerId="ADAL" clId="{CCF96CA1-DFB3-4136-A0FB-AE49108658DE}" dt="2024-01-07T17:22:24.763" v="454"/>
          <ac:graphicFrameMkLst>
            <pc:docMk/>
            <pc:sldMk cId="1859884283" sldId="281"/>
            <ac:graphicFrameMk id="2" creationId="{8891A362-49D9-EBFB-DEB5-9EFEB2CA437C}"/>
          </ac:graphicFrameMkLst>
        </pc:graphicFrameChg>
        <pc:graphicFrameChg chg="add del mod modGraphic">
          <ac:chgData name="KONTE Amara" userId="aef817ea-2546-4d4b-b740-6eaaa93de306" providerId="ADAL" clId="{CCF96CA1-DFB3-4136-A0FB-AE49108658DE}" dt="2024-01-07T17:22:40.893" v="460" actId="478"/>
          <ac:graphicFrameMkLst>
            <pc:docMk/>
            <pc:sldMk cId="1859884283" sldId="281"/>
            <ac:graphicFrameMk id="8" creationId="{1ECBD289-C33E-5777-B3F3-0EE25D65C6C1}"/>
          </ac:graphicFrameMkLst>
        </pc:graphicFrameChg>
        <pc:graphicFrameChg chg="add mod modGraphic">
          <ac:chgData name="KONTE Amara" userId="aef817ea-2546-4d4b-b740-6eaaa93de306" providerId="ADAL" clId="{CCF96CA1-DFB3-4136-A0FB-AE49108658DE}" dt="2024-01-07T17:27:24.229" v="522"/>
          <ac:graphicFrameMkLst>
            <pc:docMk/>
            <pc:sldMk cId="1859884283" sldId="281"/>
            <ac:graphicFrameMk id="9" creationId="{C921F2A6-C3B5-0CC8-8417-BDC785D2D10B}"/>
          </ac:graphicFrameMkLst>
        </pc:graphicFrameChg>
      </pc:sldChg>
      <pc:sldChg chg="modSp add del mod ord modTransition modAnim">
        <pc:chgData name="KONTE Amara" userId="aef817ea-2546-4d4b-b740-6eaaa93de306" providerId="ADAL" clId="{CCF96CA1-DFB3-4136-A0FB-AE49108658DE}" dt="2024-01-07T16:59:00.929" v="274" actId="47"/>
        <pc:sldMkLst>
          <pc:docMk/>
          <pc:sldMk cId="2828676255" sldId="281"/>
        </pc:sldMkLst>
        <pc:spChg chg="mod">
          <ac:chgData name="KONTE Amara" userId="aef817ea-2546-4d4b-b740-6eaaa93de306" providerId="ADAL" clId="{CCF96CA1-DFB3-4136-A0FB-AE49108658DE}" dt="2024-01-07T16:58:21.815" v="266" actId="20577"/>
          <ac:spMkLst>
            <pc:docMk/>
            <pc:sldMk cId="2828676255" sldId="281"/>
            <ac:spMk id="2" creationId="{427630BB-0B59-C3C2-5FEA-8BFCED2A37B1}"/>
          </ac:spMkLst>
        </pc:spChg>
      </pc:sldChg>
      <pc:sldChg chg="add del">
        <pc:chgData name="KONTE Amara" userId="aef817ea-2546-4d4b-b740-6eaaa93de306" providerId="ADAL" clId="{CCF96CA1-DFB3-4136-A0FB-AE49108658DE}" dt="2024-01-07T17:39:32.278" v="567" actId="47"/>
        <pc:sldMkLst>
          <pc:docMk/>
          <pc:sldMk cId="3552610029" sldId="282"/>
        </pc:sldMkLst>
      </pc:sldChg>
      <pc:sldChg chg="addSp delSp modSp add mod modTransition modAnim">
        <pc:chgData name="KONTE Amara" userId="aef817ea-2546-4d4b-b740-6eaaa93de306" providerId="ADAL" clId="{CCF96CA1-DFB3-4136-A0FB-AE49108658DE}" dt="2024-01-08T13:40:10.469" v="2618"/>
        <pc:sldMkLst>
          <pc:docMk/>
          <pc:sldMk cId="4231778766" sldId="282"/>
        </pc:sldMkLst>
        <pc:spChg chg="mod">
          <ac:chgData name="KONTE Amara" userId="aef817ea-2546-4d4b-b740-6eaaa93de306" providerId="ADAL" clId="{CCF96CA1-DFB3-4136-A0FB-AE49108658DE}" dt="2024-01-08T13:38:59.261" v="2587"/>
          <ac:spMkLst>
            <pc:docMk/>
            <pc:sldMk cId="4231778766" sldId="282"/>
            <ac:spMk id="4" creationId="{DD4AF7AB-F6C9-E0FC-5EB3-46CC12E19AF3}"/>
          </ac:spMkLst>
        </pc:spChg>
        <pc:spChg chg="mod">
          <ac:chgData name="KONTE Amara" userId="aef817ea-2546-4d4b-b740-6eaaa93de306" providerId="ADAL" clId="{CCF96CA1-DFB3-4136-A0FB-AE49108658DE}" dt="2024-01-08T13:38:59.261" v="2587"/>
          <ac:spMkLst>
            <pc:docMk/>
            <pc:sldMk cId="4231778766" sldId="282"/>
            <ac:spMk id="5" creationId="{E65A2F79-ABA4-0D05-F904-4C9A7E2194D7}"/>
          </ac:spMkLst>
        </pc:spChg>
        <pc:spChg chg="mod">
          <ac:chgData name="KONTE Amara" userId="aef817ea-2546-4d4b-b740-6eaaa93de306" providerId="ADAL" clId="{CCF96CA1-DFB3-4136-A0FB-AE49108658DE}" dt="2024-01-08T13:38:59.261" v="2587"/>
          <ac:spMkLst>
            <pc:docMk/>
            <pc:sldMk cId="4231778766" sldId="282"/>
            <ac:spMk id="10" creationId="{675BCD87-C57A-291E-2417-987BC97248A6}"/>
          </ac:spMkLst>
        </pc:spChg>
        <pc:spChg chg="mod">
          <ac:chgData name="KONTE Amara" userId="aef817ea-2546-4d4b-b740-6eaaa93de306" providerId="ADAL" clId="{CCF96CA1-DFB3-4136-A0FB-AE49108658DE}" dt="2024-01-08T13:38:59.261" v="2587"/>
          <ac:spMkLst>
            <pc:docMk/>
            <pc:sldMk cId="4231778766" sldId="282"/>
            <ac:spMk id="12" creationId="{9C417A4C-4634-58E5-E806-02FE44585B00}"/>
          </ac:spMkLst>
        </pc:spChg>
        <pc:spChg chg="mod">
          <ac:chgData name="KONTE Amara" userId="aef817ea-2546-4d4b-b740-6eaaa93de306" providerId="ADAL" clId="{CCF96CA1-DFB3-4136-A0FB-AE49108658DE}" dt="2024-01-08T13:40:08.778" v="2617" actId="20577"/>
          <ac:spMkLst>
            <pc:docMk/>
            <pc:sldMk cId="4231778766" sldId="282"/>
            <ac:spMk id="15" creationId="{EBF61DD8-7A32-5785-75FB-097A3BEE49B5}"/>
          </ac:spMkLst>
        </pc:spChg>
        <pc:spChg chg="mod">
          <ac:chgData name="KONTE Amara" userId="aef817ea-2546-4d4b-b740-6eaaa93de306" providerId="ADAL" clId="{CCF96CA1-DFB3-4136-A0FB-AE49108658DE}" dt="2024-01-08T13:38:59.261" v="2587"/>
          <ac:spMkLst>
            <pc:docMk/>
            <pc:sldMk cId="4231778766" sldId="282"/>
            <ac:spMk id="16" creationId="{01699A2F-F2C4-7927-68F2-1DB373785294}"/>
          </ac:spMkLst>
        </pc:spChg>
        <pc:spChg chg="del">
          <ac:chgData name="KONTE Amara" userId="aef817ea-2546-4d4b-b740-6eaaa93de306" providerId="ADAL" clId="{CCF96CA1-DFB3-4136-A0FB-AE49108658DE}" dt="2024-01-08T13:38:57.095" v="2586" actId="478"/>
          <ac:spMkLst>
            <pc:docMk/>
            <pc:sldMk cId="4231778766" sldId="282"/>
            <ac:spMk id="18" creationId="{DFB47CC5-D9DD-9320-1DDB-52498BF27E37}"/>
          </ac:spMkLst>
        </pc:spChg>
        <pc:spChg chg="mod">
          <ac:chgData name="KONTE Amara" userId="aef817ea-2546-4d4b-b740-6eaaa93de306" providerId="ADAL" clId="{CCF96CA1-DFB3-4136-A0FB-AE49108658DE}" dt="2024-01-08T13:38:59.261" v="2587"/>
          <ac:spMkLst>
            <pc:docMk/>
            <pc:sldMk cId="4231778766" sldId="282"/>
            <ac:spMk id="20" creationId="{501F8315-6978-2AD6-E5FA-EE372E215D07}"/>
          </ac:spMkLst>
        </pc:spChg>
        <pc:spChg chg="mod">
          <ac:chgData name="KONTE Amara" userId="aef817ea-2546-4d4b-b740-6eaaa93de306" providerId="ADAL" clId="{CCF96CA1-DFB3-4136-A0FB-AE49108658DE}" dt="2024-01-08T13:38:59.261" v="2587"/>
          <ac:spMkLst>
            <pc:docMk/>
            <pc:sldMk cId="4231778766" sldId="282"/>
            <ac:spMk id="29" creationId="{6BFC5616-F840-CF61-445D-18370E3DB11F}"/>
          </ac:spMkLst>
        </pc:spChg>
        <pc:spChg chg="mod">
          <ac:chgData name="KONTE Amara" userId="aef817ea-2546-4d4b-b740-6eaaa93de306" providerId="ADAL" clId="{CCF96CA1-DFB3-4136-A0FB-AE49108658DE}" dt="2024-01-08T13:40:10.469" v="2618"/>
          <ac:spMkLst>
            <pc:docMk/>
            <pc:sldMk cId="4231778766" sldId="282"/>
            <ac:spMk id="31" creationId="{1D244639-3AED-AB82-2F1B-AD77BF1E63FA}"/>
          </ac:spMkLst>
        </pc:spChg>
        <pc:spChg chg="mod">
          <ac:chgData name="KONTE Amara" userId="aef817ea-2546-4d4b-b740-6eaaa93de306" providerId="ADAL" clId="{CCF96CA1-DFB3-4136-A0FB-AE49108658DE}" dt="2024-01-08T13:40:10.469" v="2618"/>
          <ac:spMkLst>
            <pc:docMk/>
            <pc:sldMk cId="4231778766" sldId="282"/>
            <ac:spMk id="32" creationId="{73A98E01-2E5E-CE74-5EF9-EAD730A88724}"/>
          </ac:spMkLst>
        </pc:spChg>
        <pc:spChg chg="mod">
          <ac:chgData name="KONTE Amara" userId="aef817ea-2546-4d4b-b740-6eaaa93de306" providerId="ADAL" clId="{CCF96CA1-DFB3-4136-A0FB-AE49108658DE}" dt="2024-01-08T13:40:10.469" v="2618"/>
          <ac:spMkLst>
            <pc:docMk/>
            <pc:sldMk cId="4231778766" sldId="282"/>
            <ac:spMk id="33" creationId="{69BB9E0C-5A61-267B-3AF0-61142A9CDE75}"/>
          </ac:spMkLst>
        </pc:spChg>
        <pc:spChg chg="mod">
          <ac:chgData name="KONTE Amara" userId="aef817ea-2546-4d4b-b740-6eaaa93de306" providerId="ADAL" clId="{CCF96CA1-DFB3-4136-A0FB-AE49108658DE}" dt="2024-01-08T13:40:10.469" v="2618"/>
          <ac:spMkLst>
            <pc:docMk/>
            <pc:sldMk cId="4231778766" sldId="282"/>
            <ac:spMk id="34" creationId="{88DB04FB-2A12-33C6-B986-8A9AE0A952E6}"/>
          </ac:spMkLst>
        </pc:spChg>
        <pc:spChg chg="mod">
          <ac:chgData name="KONTE Amara" userId="aef817ea-2546-4d4b-b740-6eaaa93de306" providerId="ADAL" clId="{CCF96CA1-DFB3-4136-A0FB-AE49108658DE}" dt="2024-01-08T13:40:10.469" v="2618"/>
          <ac:spMkLst>
            <pc:docMk/>
            <pc:sldMk cId="4231778766" sldId="282"/>
            <ac:spMk id="35" creationId="{A6F497F5-F6F2-9AF4-B700-DC1DADCA4DC7}"/>
          </ac:spMkLst>
        </pc:spChg>
        <pc:spChg chg="mod">
          <ac:chgData name="KONTE Amara" userId="aef817ea-2546-4d4b-b740-6eaaa93de306" providerId="ADAL" clId="{CCF96CA1-DFB3-4136-A0FB-AE49108658DE}" dt="2024-01-08T13:40:10.469" v="2618"/>
          <ac:spMkLst>
            <pc:docMk/>
            <pc:sldMk cId="4231778766" sldId="282"/>
            <ac:spMk id="36" creationId="{DC664D2D-22CE-F353-EA2A-7CCAD4AAC0BE}"/>
          </ac:spMkLst>
        </pc:spChg>
        <pc:spChg chg="mod">
          <ac:chgData name="KONTE Amara" userId="aef817ea-2546-4d4b-b740-6eaaa93de306" providerId="ADAL" clId="{CCF96CA1-DFB3-4136-A0FB-AE49108658DE}" dt="2024-01-08T13:40:10.469" v="2618"/>
          <ac:spMkLst>
            <pc:docMk/>
            <pc:sldMk cId="4231778766" sldId="282"/>
            <ac:spMk id="37" creationId="{E01E5454-00AB-3C19-38FF-DA1637EA4536}"/>
          </ac:spMkLst>
        </pc:spChg>
        <pc:grpChg chg="add del mod">
          <ac:chgData name="KONTE Amara" userId="aef817ea-2546-4d4b-b740-6eaaa93de306" providerId="ADAL" clId="{CCF96CA1-DFB3-4136-A0FB-AE49108658DE}" dt="2024-01-08T13:40:00.494" v="2605" actId="21"/>
          <ac:grpSpMkLst>
            <pc:docMk/>
            <pc:sldMk cId="4231778766" sldId="282"/>
            <ac:grpSpMk id="3" creationId="{19702DD4-EB94-18EE-7731-B4B23B901827}"/>
          </ac:grpSpMkLst>
        </pc:grpChg>
        <pc:grpChg chg="mod">
          <ac:chgData name="KONTE Amara" userId="aef817ea-2546-4d4b-b740-6eaaa93de306" providerId="ADAL" clId="{CCF96CA1-DFB3-4136-A0FB-AE49108658DE}" dt="2024-01-08T13:38:52.582" v="2585" actId="1076"/>
          <ac:grpSpMkLst>
            <pc:docMk/>
            <pc:sldMk cId="4231778766" sldId="282"/>
            <ac:grpSpMk id="14" creationId="{3E008473-5167-8EB2-80E7-32E59261B436}"/>
          </ac:grpSpMkLst>
        </pc:grpChg>
        <pc:grpChg chg="del mod">
          <ac:chgData name="KONTE Amara" userId="aef817ea-2546-4d4b-b740-6eaaa93de306" providerId="ADAL" clId="{CCF96CA1-DFB3-4136-A0FB-AE49108658DE}" dt="2024-01-08T13:38:51.772" v="2584" actId="21"/>
          <ac:grpSpMkLst>
            <pc:docMk/>
            <pc:sldMk cId="4231778766" sldId="282"/>
            <ac:grpSpMk id="17" creationId="{9D62FB59-894F-1043-9FE8-6AB81D7156E4}"/>
          </ac:grpSpMkLst>
        </pc:grpChg>
        <pc:grpChg chg="add mod">
          <ac:chgData name="KONTE Amara" userId="aef817ea-2546-4d4b-b740-6eaaa93de306" providerId="ADAL" clId="{CCF96CA1-DFB3-4136-A0FB-AE49108658DE}" dt="2024-01-08T13:40:10.469" v="2618"/>
          <ac:grpSpMkLst>
            <pc:docMk/>
            <pc:sldMk cId="4231778766" sldId="282"/>
            <ac:grpSpMk id="30" creationId="{8490CB7C-BB24-43FC-725F-1EA37AC9C1C9}"/>
          </ac:grpSpMkLst>
        </pc:grpChg>
      </pc:sldChg>
      <pc:sldChg chg="addSp delSp modSp add mod modTransition">
        <pc:chgData name="KONTE Amara" userId="aef817ea-2546-4d4b-b740-6eaaa93de306" providerId="ADAL" clId="{CCF96CA1-DFB3-4136-A0FB-AE49108658DE}" dt="2024-01-08T13:40:25.454" v="2634"/>
        <pc:sldMkLst>
          <pc:docMk/>
          <pc:sldMk cId="1953837128" sldId="283"/>
        </pc:sldMkLst>
        <pc:spChg chg="mod">
          <ac:chgData name="KONTE Amara" userId="aef817ea-2546-4d4b-b740-6eaaa93de306" providerId="ADAL" clId="{CCF96CA1-DFB3-4136-A0FB-AE49108658DE}" dt="2024-01-08T13:38:49.008" v="2583"/>
          <ac:spMkLst>
            <pc:docMk/>
            <pc:sldMk cId="1953837128" sldId="283"/>
            <ac:spMk id="4" creationId="{5AB15A5C-0D22-7FBF-6C81-F578944ACF75}"/>
          </ac:spMkLst>
        </pc:spChg>
        <pc:spChg chg="mod">
          <ac:chgData name="KONTE Amara" userId="aef817ea-2546-4d4b-b740-6eaaa93de306" providerId="ADAL" clId="{CCF96CA1-DFB3-4136-A0FB-AE49108658DE}" dt="2024-01-08T13:38:49.008" v="2583"/>
          <ac:spMkLst>
            <pc:docMk/>
            <pc:sldMk cId="1953837128" sldId="283"/>
            <ac:spMk id="5" creationId="{F76E55A1-72EA-3686-2F43-8E5B20BF12B7}"/>
          </ac:spMkLst>
        </pc:spChg>
        <pc:spChg chg="mod">
          <ac:chgData name="KONTE Amara" userId="aef817ea-2546-4d4b-b740-6eaaa93de306" providerId="ADAL" clId="{CCF96CA1-DFB3-4136-A0FB-AE49108658DE}" dt="2024-01-08T13:38:49.008" v="2583"/>
          <ac:spMkLst>
            <pc:docMk/>
            <pc:sldMk cId="1953837128" sldId="283"/>
            <ac:spMk id="10" creationId="{AAB70240-E4A5-7978-D2B7-2337D739A1BC}"/>
          </ac:spMkLst>
        </pc:spChg>
        <pc:spChg chg="mod">
          <ac:chgData name="KONTE Amara" userId="aef817ea-2546-4d4b-b740-6eaaa93de306" providerId="ADAL" clId="{CCF96CA1-DFB3-4136-A0FB-AE49108658DE}" dt="2024-01-08T13:38:49.008" v="2583"/>
          <ac:spMkLst>
            <pc:docMk/>
            <pc:sldMk cId="1953837128" sldId="283"/>
            <ac:spMk id="12" creationId="{E43AEC88-6704-3BE0-83AC-1ADBC8138E77}"/>
          </ac:spMkLst>
        </pc:spChg>
        <pc:spChg chg="mod">
          <ac:chgData name="KONTE Amara" userId="aef817ea-2546-4d4b-b740-6eaaa93de306" providerId="ADAL" clId="{CCF96CA1-DFB3-4136-A0FB-AE49108658DE}" dt="2024-01-08T13:40:23.109" v="2633" actId="20577"/>
          <ac:spMkLst>
            <pc:docMk/>
            <pc:sldMk cId="1953837128" sldId="283"/>
            <ac:spMk id="15" creationId="{EBF61DD8-7A32-5785-75FB-097A3BEE49B5}"/>
          </ac:spMkLst>
        </pc:spChg>
        <pc:spChg chg="mod">
          <ac:chgData name="KONTE Amara" userId="aef817ea-2546-4d4b-b740-6eaaa93de306" providerId="ADAL" clId="{CCF96CA1-DFB3-4136-A0FB-AE49108658DE}" dt="2024-01-08T13:38:49.008" v="2583"/>
          <ac:spMkLst>
            <pc:docMk/>
            <pc:sldMk cId="1953837128" sldId="283"/>
            <ac:spMk id="16" creationId="{7F648FF4-B11B-3CAA-D0F4-F6661386BC26}"/>
          </ac:spMkLst>
        </pc:spChg>
        <pc:spChg chg="del">
          <ac:chgData name="KONTE Amara" userId="aef817ea-2546-4d4b-b740-6eaaa93de306" providerId="ADAL" clId="{CCF96CA1-DFB3-4136-A0FB-AE49108658DE}" dt="2024-01-08T13:38:47.972" v="2582" actId="478"/>
          <ac:spMkLst>
            <pc:docMk/>
            <pc:sldMk cId="1953837128" sldId="283"/>
            <ac:spMk id="18" creationId="{DFB47CC5-D9DD-9320-1DDB-52498BF27E37}"/>
          </ac:spMkLst>
        </pc:spChg>
        <pc:spChg chg="mod">
          <ac:chgData name="KONTE Amara" userId="aef817ea-2546-4d4b-b740-6eaaa93de306" providerId="ADAL" clId="{CCF96CA1-DFB3-4136-A0FB-AE49108658DE}" dt="2024-01-08T13:38:49.008" v="2583"/>
          <ac:spMkLst>
            <pc:docMk/>
            <pc:sldMk cId="1953837128" sldId="283"/>
            <ac:spMk id="20" creationId="{083CDAB0-CB07-4EF4-C450-595926AF680C}"/>
          </ac:spMkLst>
        </pc:spChg>
        <pc:spChg chg="mod">
          <ac:chgData name="KONTE Amara" userId="aef817ea-2546-4d4b-b740-6eaaa93de306" providerId="ADAL" clId="{CCF96CA1-DFB3-4136-A0FB-AE49108658DE}" dt="2024-01-08T13:38:49.008" v="2583"/>
          <ac:spMkLst>
            <pc:docMk/>
            <pc:sldMk cId="1953837128" sldId="283"/>
            <ac:spMk id="29" creationId="{6E29C8F2-4A46-4996-B654-F58FB246594B}"/>
          </ac:spMkLst>
        </pc:spChg>
        <pc:spChg chg="mod">
          <ac:chgData name="KONTE Amara" userId="aef817ea-2546-4d4b-b740-6eaaa93de306" providerId="ADAL" clId="{CCF96CA1-DFB3-4136-A0FB-AE49108658DE}" dt="2024-01-08T13:40:25.454" v="2634"/>
          <ac:spMkLst>
            <pc:docMk/>
            <pc:sldMk cId="1953837128" sldId="283"/>
            <ac:spMk id="31" creationId="{68E6EAD2-865C-EF6C-FC58-0EA202586D21}"/>
          </ac:spMkLst>
        </pc:spChg>
        <pc:spChg chg="mod">
          <ac:chgData name="KONTE Amara" userId="aef817ea-2546-4d4b-b740-6eaaa93de306" providerId="ADAL" clId="{CCF96CA1-DFB3-4136-A0FB-AE49108658DE}" dt="2024-01-08T13:40:25.454" v="2634"/>
          <ac:spMkLst>
            <pc:docMk/>
            <pc:sldMk cId="1953837128" sldId="283"/>
            <ac:spMk id="32" creationId="{8D85F409-BFB5-3CC8-6B49-4EE371364D72}"/>
          </ac:spMkLst>
        </pc:spChg>
        <pc:spChg chg="mod">
          <ac:chgData name="KONTE Amara" userId="aef817ea-2546-4d4b-b740-6eaaa93de306" providerId="ADAL" clId="{CCF96CA1-DFB3-4136-A0FB-AE49108658DE}" dt="2024-01-08T13:40:25.454" v="2634"/>
          <ac:spMkLst>
            <pc:docMk/>
            <pc:sldMk cId="1953837128" sldId="283"/>
            <ac:spMk id="33" creationId="{19724A2F-3874-2E66-389D-9AA70934649D}"/>
          </ac:spMkLst>
        </pc:spChg>
        <pc:spChg chg="mod">
          <ac:chgData name="KONTE Amara" userId="aef817ea-2546-4d4b-b740-6eaaa93de306" providerId="ADAL" clId="{CCF96CA1-DFB3-4136-A0FB-AE49108658DE}" dt="2024-01-08T13:40:25.454" v="2634"/>
          <ac:spMkLst>
            <pc:docMk/>
            <pc:sldMk cId="1953837128" sldId="283"/>
            <ac:spMk id="34" creationId="{39578236-B1B3-5B22-87E4-B5A568D58EB5}"/>
          </ac:spMkLst>
        </pc:spChg>
        <pc:spChg chg="mod">
          <ac:chgData name="KONTE Amara" userId="aef817ea-2546-4d4b-b740-6eaaa93de306" providerId="ADAL" clId="{CCF96CA1-DFB3-4136-A0FB-AE49108658DE}" dt="2024-01-08T13:40:25.454" v="2634"/>
          <ac:spMkLst>
            <pc:docMk/>
            <pc:sldMk cId="1953837128" sldId="283"/>
            <ac:spMk id="35" creationId="{10D73D3A-4928-3AF5-3872-42CB3FBF07D7}"/>
          </ac:spMkLst>
        </pc:spChg>
        <pc:spChg chg="mod">
          <ac:chgData name="KONTE Amara" userId="aef817ea-2546-4d4b-b740-6eaaa93de306" providerId="ADAL" clId="{CCF96CA1-DFB3-4136-A0FB-AE49108658DE}" dt="2024-01-08T13:40:25.454" v="2634"/>
          <ac:spMkLst>
            <pc:docMk/>
            <pc:sldMk cId="1953837128" sldId="283"/>
            <ac:spMk id="36" creationId="{17D64061-F013-C412-8E7E-FD51C08822FC}"/>
          </ac:spMkLst>
        </pc:spChg>
        <pc:spChg chg="mod">
          <ac:chgData name="KONTE Amara" userId="aef817ea-2546-4d4b-b740-6eaaa93de306" providerId="ADAL" clId="{CCF96CA1-DFB3-4136-A0FB-AE49108658DE}" dt="2024-01-08T13:40:25.454" v="2634"/>
          <ac:spMkLst>
            <pc:docMk/>
            <pc:sldMk cId="1953837128" sldId="283"/>
            <ac:spMk id="37" creationId="{71EE2909-E4F4-9684-4206-8EB94EBAA8FE}"/>
          </ac:spMkLst>
        </pc:spChg>
        <pc:grpChg chg="add del mod">
          <ac:chgData name="KONTE Amara" userId="aef817ea-2546-4d4b-b740-6eaaa93de306" providerId="ADAL" clId="{CCF96CA1-DFB3-4136-A0FB-AE49108658DE}" dt="2024-01-08T13:40:13.765" v="2619" actId="21"/>
          <ac:grpSpMkLst>
            <pc:docMk/>
            <pc:sldMk cId="1953837128" sldId="283"/>
            <ac:grpSpMk id="3" creationId="{5CECF30C-E9BA-3C3A-D863-153F9D60707D}"/>
          </ac:grpSpMkLst>
        </pc:grpChg>
        <pc:grpChg chg="del mod">
          <ac:chgData name="KONTE Amara" userId="aef817ea-2546-4d4b-b740-6eaaa93de306" providerId="ADAL" clId="{CCF96CA1-DFB3-4136-A0FB-AE49108658DE}" dt="2024-01-08T13:38:45.163" v="2581" actId="21"/>
          <ac:grpSpMkLst>
            <pc:docMk/>
            <pc:sldMk cId="1953837128" sldId="283"/>
            <ac:grpSpMk id="17" creationId="{9D62FB59-894F-1043-9FE8-6AB81D7156E4}"/>
          </ac:grpSpMkLst>
        </pc:grpChg>
        <pc:grpChg chg="add mod">
          <ac:chgData name="KONTE Amara" userId="aef817ea-2546-4d4b-b740-6eaaa93de306" providerId="ADAL" clId="{CCF96CA1-DFB3-4136-A0FB-AE49108658DE}" dt="2024-01-08T13:40:25.454" v="2634"/>
          <ac:grpSpMkLst>
            <pc:docMk/>
            <pc:sldMk cId="1953837128" sldId="283"/>
            <ac:grpSpMk id="30" creationId="{CB010706-0F4A-064C-E919-B805C348400F}"/>
          </ac:grpSpMkLst>
        </pc:grpChg>
      </pc:sldChg>
      <pc:sldChg chg="addSp delSp modSp add mod modTransition">
        <pc:chgData name="KONTE Amara" userId="aef817ea-2546-4d4b-b740-6eaaa93de306" providerId="ADAL" clId="{CCF96CA1-DFB3-4136-A0FB-AE49108658DE}" dt="2024-01-08T13:40:37.544" v="2646"/>
        <pc:sldMkLst>
          <pc:docMk/>
          <pc:sldMk cId="2383455087" sldId="284"/>
        </pc:sldMkLst>
        <pc:spChg chg="mod">
          <ac:chgData name="KONTE Amara" userId="aef817ea-2546-4d4b-b740-6eaaa93de306" providerId="ADAL" clId="{CCF96CA1-DFB3-4136-A0FB-AE49108658DE}" dt="2024-01-08T13:38:41.307" v="2580"/>
          <ac:spMkLst>
            <pc:docMk/>
            <pc:sldMk cId="2383455087" sldId="284"/>
            <ac:spMk id="4" creationId="{B7E85827-7364-B747-E80D-984080C79A85}"/>
          </ac:spMkLst>
        </pc:spChg>
        <pc:spChg chg="mod">
          <ac:chgData name="KONTE Amara" userId="aef817ea-2546-4d4b-b740-6eaaa93de306" providerId="ADAL" clId="{CCF96CA1-DFB3-4136-A0FB-AE49108658DE}" dt="2024-01-08T13:38:41.307" v="2580"/>
          <ac:spMkLst>
            <pc:docMk/>
            <pc:sldMk cId="2383455087" sldId="284"/>
            <ac:spMk id="5" creationId="{BCAAD1F5-0CE6-63FA-E4CC-5CFBAE5E6F0F}"/>
          </ac:spMkLst>
        </pc:spChg>
        <pc:spChg chg="mod">
          <ac:chgData name="KONTE Amara" userId="aef817ea-2546-4d4b-b740-6eaaa93de306" providerId="ADAL" clId="{CCF96CA1-DFB3-4136-A0FB-AE49108658DE}" dt="2024-01-08T13:38:41.307" v="2580"/>
          <ac:spMkLst>
            <pc:docMk/>
            <pc:sldMk cId="2383455087" sldId="284"/>
            <ac:spMk id="10" creationId="{8651E9A1-E31F-379D-4D31-9DA39EFCF1B5}"/>
          </ac:spMkLst>
        </pc:spChg>
        <pc:spChg chg="mod">
          <ac:chgData name="KONTE Amara" userId="aef817ea-2546-4d4b-b740-6eaaa93de306" providerId="ADAL" clId="{CCF96CA1-DFB3-4136-A0FB-AE49108658DE}" dt="2024-01-08T13:38:41.307" v="2580"/>
          <ac:spMkLst>
            <pc:docMk/>
            <pc:sldMk cId="2383455087" sldId="284"/>
            <ac:spMk id="12" creationId="{AEB5A98E-2B9D-AD07-0A6B-00131DD6428A}"/>
          </ac:spMkLst>
        </pc:spChg>
        <pc:spChg chg="mod">
          <ac:chgData name="KONTE Amara" userId="aef817ea-2546-4d4b-b740-6eaaa93de306" providerId="ADAL" clId="{CCF96CA1-DFB3-4136-A0FB-AE49108658DE}" dt="2024-01-08T13:40:35.596" v="2645" actId="20577"/>
          <ac:spMkLst>
            <pc:docMk/>
            <pc:sldMk cId="2383455087" sldId="284"/>
            <ac:spMk id="15" creationId="{EBF61DD8-7A32-5785-75FB-097A3BEE49B5}"/>
          </ac:spMkLst>
        </pc:spChg>
        <pc:spChg chg="mod">
          <ac:chgData name="KONTE Amara" userId="aef817ea-2546-4d4b-b740-6eaaa93de306" providerId="ADAL" clId="{CCF96CA1-DFB3-4136-A0FB-AE49108658DE}" dt="2024-01-08T13:38:41.307" v="2580"/>
          <ac:spMkLst>
            <pc:docMk/>
            <pc:sldMk cId="2383455087" sldId="284"/>
            <ac:spMk id="16" creationId="{34DE75CB-DEF5-1E2C-02FF-6588E5427B10}"/>
          </ac:spMkLst>
        </pc:spChg>
        <pc:spChg chg="del">
          <ac:chgData name="KONTE Amara" userId="aef817ea-2546-4d4b-b740-6eaaa93de306" providerId="ADAL" clId="{CCF96CA1-DFB3-4136-A0FB-AE49108658DE}" dt="2024-01-08T13:38:40.325" v="2579" actId="478"/>
          <ac:spMkLst>
            <pc:docMk/>
            <pc:sldMk cId="2383455087" sldId="284"/>
            <ac:spMk id="18" creationId="{DFB47CC5-D9DD-9320-1DDB-52498BF27E37}"/>
          </ac:spMkLst>
        </pc:spChg>
        <pc:spChg chg="mod">
          <ac:chgData name="KONTE Amara" userId="aef817ea-2546-4d4b-b740-6eaaa93de306" providerId="ADAL" clId="{CCF96CA1-DFB3-4136-A0FB-AE49108658DE}" dt="2024-01-08T13:38:41.307" v="2580"/>
          <ac:spMkLst>
            <pc:docMk/>
            <pc:sldMk cId="2383455087" sldId="284"/>
            <ac:spMk id="20" creationId="{F8671C69-0184-2E68-1EF1-412050F76780}"/>
          </ac:spMkLst>
        </pc:spChg>
        <pc:spChg chg="mod">
          <ac:chgData name="KONTE Amara" userId="aef817ea-2546-4d4b-b740-6eaaa93de306" providerId="ADAL" clId="{CCF96CA1-DFB3-4136-A0FB-AE49108658DE}" dt="2024-01-08T13:38:41.307" v="2580"/>
          <ac:spMkLst>
            <pc:docMk/>
            <pc:sldMk cId="2383455087" sldId="284"/>
            <ac:spMk id="29" creationId="{C28C29E2-C2E1-86CF-253F-0A4652B91B3D}"/>
          </ac:spMkLst>
        </pc:spChg>
        <pc:spChg chg="mod">
          <ac:chgData name="KONTE Amara" userId="aef817ea-2546-4d4b-b740-6eaaa93de306" providerId="ADAL" clId="{CCF96CA1-DFB3-4136-A0FB-AE49108658DE}" dt="2024-01-08T13:40:37.544" v="2646"/>
          <ac:spMkLst>
            <pc:docMk/>
            <pc:sldMk cId="2383455087" sldId="284"/>
            <ac:spMk id="31" creationId="{64E96F3E-813C-B318-4527-E2E0ECBF7938}"/>
          </ac:spMkLst>
        </pc:spChg>
        <pc:spChg chg="mod">
          <ac:chgData name="KONTE Amara" userId="aef817ea-2546-4d4b-b740-6eaaa93de306" providerId="ADAL" clId="{CCF96CA1-DFB3-4136-A0FB-AE49108658DE}" dt="2024-01-08T13:40:37.544" v="2646"/>
          <ac:spMkLst>
            <pc:docMk/>
            <pc:sldMk cId="2383455087" sldId="284"/>
            <ac:spMk id="32" creationId="{AD48E402-8D83-0784-514B-6E33E4450A7C}"/>
          </ac:spMkLst>
        </pc:spChg>
        <pc:spChg chg="mod">
          <ac:chgData name="KONTE Amara" userId="aef817ea-2546-4d4b-b740-6eaaa93de306" providerId="ADAL" clId="{CCF96CA1-DFB3-4136-A0FB-AE49108658DE}" dt="2024-01-08T13:40:37.544" v="2646"/>
          <ac:spMkLst>
            <pc:docMk/>
            <pc:sldMk cId="2383455087" sldId="284"/>
            <ac:spMk id="33" creationId="{6E9EBC8B-6E40-AD0D-C29C-A247F8538AAB}"/>
          </ac:spMkLst>
        </pc:spChg>
        <pc:spChg chg="mod">
          <ac:chgData name="KONTE Amara" userId="aef817ea-2546-4d4b-b740-6eaaa93de306" providerId="ADAL" clId="{CCF96CA1-DFB3-4136-A0FB-AE49108658DE}" dt="2024-01-08T13:40:37.544" v="2646"/>
          <ac:spMkLst>
            <pc:docMk/>
            <pc:sldMk cId="2383455087" sldId="284"/>
            <ac:spMk id="34" creationId="{7AD3205D-A993-806B-B31E-CBE8ECF0A9AA}"/>
          </ac:spMkLst>
        </pc:spChg>
        <pc:spChg chg="mod">
          <ac:chgData name="KONTE Amara" userId="aef817ea-2546-4d4b-b740-6eaaa93de306" providerId="ADAL" clId="{CCF96CA1-DFB3-4136-A0FB-AE49108658DE}" dt="2024-01-08T13:40:37.544" v="2646"/>
          <ac:spMkLst>
            <pc:docMk/>
            <pc:sldMk cId="2383455087" sldId="284"/>
            <ac:spMk id="35" creationId="{D4AA77C8-C816-EE07-5630-6BE204A57398}"/>
          </ac:spMkLst>
        </pc:spChg>
        <pc:spChg chg="mod">
          <ac:chgData name="KONTE Amara" userId="aef817ea-2546-4d4b-b740-6eaaa93de306" providerId="ADAL" clId="{CCF96CA1-DFB3-4136-A0FB-AE49108658DE}" dt="2024-01-08T13:40:37.544" v="2646"/>
          <ac:spMkLst>
            <pc:docMk/>
            <pc:sldMk cId="2383455087" sldId="284"/>
            <ac:spMk id="36" creationId="{B0D4E3BE-904C-8DB9-A8F2-F264DFDB6A0A}"/>
          </ac:spMkLst>
        </pc:spChg>
        <pc:spChg chg="mod">
          <ac:chgData name="KONTE Amara" userId="aef817ea-2546-4d4b-b740-6eaaa93de306" providerId="ADAL" clId="{CCF96CA1-DFB3-4136-A0FB-AE49108658DE}" dt="2024-01-08T13:40:37.544" v="2646"/>
          <ac:spMkLst>
            <pc:docMk/>
            <pc:sldMk cId="2383455087" sldId="284"/>
            <ac:spMk id="37" creationId="{3C5CAD1D-90E5-560B-5E99-25639F4285C4}"/>
          </ac:spMkLst>
        </pc:spChg>
        <pc:grpChg chg="add del mod">
          <ac:chgData name="KONTE Amara" userId="aef817ea-2546-4d4b-b740-6eaaa93de306" providerId="ADAL" clId="{CCF96CA1-DFB3-4136-A0FB-AE49108658DE}" dt="2024-01-08T13:40:28.194" v="2635" actId="21"/>
          <ac:grpSpMkLst>
            <pc:docMk/>
            <pc:sldMk cId="2383455087" sldId="284"/>
            <ac:grpSpMk id="3" creationId="{987487A5-E235-88E2-B581-64C4C9CA7DDE}"/>
          </ac:grpSpMkLst>
        </pc:grpChg>
        <pc:grpChg chg="del mod">
          <ac:chgData name="KONTE Amara" userId="aef817ea-2546-4d4b-b740-6eaaa93de306" providerId="ADAL" clId="{CCF96CA1-DFB3-4136-A0FB-AE49108658DE}" dt="2024-01-08T13:38:36.901" v="2578" actId="21"/>
          <ac:grpSpMkLst>
            <pc:docMk/>
            <pc:sldMk cId="2383455087" sldId="284"/>
            <ac:grpSpMk id="17" creationId="{9D62FB59-894F-1043-9FE8-6AB81D7156E4}"/>
          </ac:grpSpMkLst>
        </pc:grpChg>
        <pc:grpChg chg="add mod">
          <ac:chgData name="KONTE Amara" userId="aef817ea-2546-4d4b-b740-6eaaa93de306" providerId="ADAL" clId="{CCF96CA1-DFB3-4136-A0FB-AE49108658DE}" dt="2024-01-08T13:40:37.544" v="2646"/>
          <ac:grpSpMkLst>
            <pc:docMk/>
            <pc:sldMk cId="2383455087" sldId="284"/>
            <ac:grpSpMk id="30" creationId="{B9E1D957-7C55-F9A6-ED12-03BEA4CDFEB5}"/>
          </ac:grpSpMkLst>
        </pc:grpChg>
      </pc:sldChg>
      <pc:sldChg chg="addSp delSp modSp add mod modTransition">
        <pc:chgData name="KONTE Amara" userId="aef817ea-2546-4d4b-b740-6eaaa93de306" providerId="ADAL" clId="{CCF96CA1-DFB3-4136-A0FB-AE49108658DE}" dt="2024-01-08T13:41:17.988" v="2658"/>
        <pc:sldMkLst>
          <pc:docMk/>
          <pc:sldMk cId="4278968021" sldId="285"/>
        </pc:sldMkLst>
        <pc:spChg chg="mod">
          <ac:chgData name="KONTE Amara" userId="aef817ea-2546-4d4b-b740-6eaaa93de306" providerId="ADAL" clId="{CCF96CA1-DFB3-4136-A0FB-AE49108658DE}" dt="2024-01-08T13:38:32.976" v="2577"/>
          <ac:spMkLst>
            <pc:docMk/>
            <pc:sldMk cId="4278968021" sldId="285"/>
            <ac:spMk id="4" creationId="{70BA3D43-50A4-96A2-C277-9387EEB8C9FB}"/>
          </ac:spMkLst>
        </pc:spChg>
        <pc:spChg chg="mod">
          <ac:chgData name="KONTE Amara" userId="aef817ea-2546-4d4b-b740-6eaaa93de306" providerId="ADAL" clId="{CCF96CA1-DFB3-4136-A0FB-AE49108658DE}" dt="2024-01-08T13:38:32.976" v="2577"/>
          <ac:spMkLst>
            <pc:docMk/>
            <pc:sldMk cId="4278968021" sldId="285"/>
            <ac:spMk id="5" creationId="{D2D745C1-4971-EC4C-6821-7BD216562707}"/>
          </ac:spMkLst>
        </pc:spChg>
        <pc:spChg chg="mod">
          <ac:chgData name="KONTE Amara" userId="aef817ea-2546-4d4b-b740-6eaaa93de306" providerId="ADAL" clId="{CCF96CA1-DFB3-4136-A0FB-AE49108658DE}" dt="2024-01-08T13:38:32.976" v="2577"/>
          <ac:spMkLst>
            <pc:docMk/>
            <pc:sldMk cId="4278968021" sldId="285"/>
            <ac:spMk id="10" creationId="{6CBCF336-2973-9D73-A817-1ECD04F4D7CB}"/>
          </ac:spMkLst>
        </pc:spChg>
        <pc:spChg chg="mod">
          <ac:chgData name="KONTE Amara" userId="aef817ea-2546-4d4b-b740-6eaaa93de306" providerId="ADAL" clId="{CCF96CA1-DFB3-4136-A0FB-AE49108658DE}" dt="2024-01-08T13:38:32.976" v="2577"/>
          <ac:spMkLst>
            <pc:docMk/>
            <pc:sldMk cId="4278968021" sldId="285"/>
            <ac:spMk id="12" creationId="{DD948071-DE08-C1DB-DCBA-185358F4F64B}"/>
          </ac:spMkLst>
        </pc:spChg>
        <pc:spChg chg="mod">
          <ac:chgData name="KONTE Amara" userId="aef817ea-2546-4d4b-b740-6eaaa93de306" providerId="ADAL" clId="{CCF96CA1-DFB3-4136-A0FB-AE49108658DE}" dt="2024-01-08T13:41:14.358" v="2657" actId="20577"/>
          <ac:spMkLst>
            <pc:docMk/>
            <pc:sldMk cId="4278968021" sldId="285"/>
            <ac:spMk id="15" creationId="{EBF61DD8-7A32-5785-75FB-097A3BEE49B5}"/>
          </ac:spMkLst>
        </pc:spChg>
        <pc:spChg chg="mod">
          <ac:chgData name="KONTE Amara" userId="aef817ea-2546-4d4b-b740-6eaaa93de306" providerId="ADAL" clId="{CCF96CA1-DFB3-4136-A0FB-AE49108658DE}" dt="2024-01-08T13:38:32.976" v="2577"/>
          <ac:spMkLst>
            <pc:docMk/>
            <pc:sldMk cId="4278968021" sldId="285"/>
            <ac:spMk id="16" creationId="{4F9562EE-9D67-F447-2F9B-5CFAB44AB043}"/>
          </ac:spMkLst>
        </pc:spChg>
        <pc:spChg chg="del">
          <ac:chgData name="KONTE Amara" userId="aef817ea-2546-4d4b-b740-6eaaa93de306" providerId="ADAL" clId="{CCF96CA1-DFB3-4136-A0FB-AE49108658DE}" dt="2024-01-08T13:38:31.452" v="2576" actId="478"/>
          <ac:spMkLst>
            <pc:docMk/>
            <pc:sldMk cId="4278968021" sldId="285"/>
            <ac:spMk id="18" creationId="{DFB47CC5-D9DD-9320-1DDB-52498BF27E37}"/>
          </ac:spMkLst>
        </pc:spChg>
        <pc:spChg chg="mod">
          <ac:chgData name="KONTE Amara" userId="aef817ea-2546-4d4b-b740-6eaaa93de306" providerId="ADAL" clId="{CCF96CA1-DFB3-4136-A0FB-AE49108658DE}" dt="2024-01-08T13:38:32.976" v="2577"/>
          <ac:spMkLst>
            <pc:docMk/>
            <pc:sldMk cId="4278968021" sldId="285"/>
            <ac:spMk id="20" creationId="{79696D85-B3A9-AF02-7A65-417598C846D7}"/>
          </ac:spMkLst>
        </pc:spChg>
        <pc:spChg chg="mod">
          <ac:chgData name="KONTE Amara" userId="aef817ea-2546-4d4b-b740-6eaaa93de306" providerId="ADAL" clId="{CCF96CA1-DFB3-4136-A0FB-AE49108658DE}" dt="2024-01-08T13:38:32.976" v="2577"/>
          <ac:spMkLst>
            <pc:docMk/>
            <pc:sldMk cId="4278968021" sldId="285"/>
            <ac:spMk id="29" creationId="{67CEF917-EE80-5311-48D6-11EF0E29AB90}"/>
          </ac:spMkLst>
        </pc:spChg>
        <pc:spChg chg="mod">
          <ac:chgData name="KONTE Amara" userId="aef817ea-2546-4d4b-b740-6eaaa93de306" providerId="ADAL" clId="{CCF96CA1-DFB3-4136-A0FB-AE49108658DE}" dt="2024-01-08T13:41:17.988" v="2658"/>
          <ac:spMkLst>
            <pc:docMk/>
            <pc:sldMk cId="4278968021" sldId="285"/>
            <ac:spMk id="31" creationId="{A247D175-80A2-49CC-0D7A-43EAAD91299E}"/>
          </ac:spMkLst>
        </pc:spChg>
        <pc:spChg chg="mod">
          <ac:chgData name="KONTE Amara" userId="aef817ea-2546-4d4b-b740-6eaaa93de306" providerId="ADAL" clId="{CCF96CA1-DFB3-4136-A0FB-AE49108658DE}" dt="2024-01-08T13:41:17.988" v="2658"/>
          <ac:spMkLst>
            <pc:docMk/>
            <pc:sldMk cId="4278968021" sldId="285"/>
            <ac:spMk id="32" creationId="{E68CBAF2-993B-6D58-DC2D-E9A0BEE01451}"/>
          </ac:spMkLst>
        </pc:spChg>
        <pc:spChg chg="mod">
          <ac:chgData name="KONTE Amara" userId="aef817ea-2546-4d4b-b740-6eaaa93de306" providerId="ADAL" clId="{CCF96CA1-DFB3-4136-A0FB-AE49108658DE}" dt="2024-01-08T13:41:17.988" v="2658"/>
          <ac:spMkLst>
            <pc:docMk/>
            <pc:sldMk cId="4278968021" sldId="285"/>
            <ac:spMk id="33" creationId="{86E8A749-B0CB-678D-07FF-6B0A3AC06B1B}"/>
          </ac:spMkLst>
        </pc:spChg>
        <pc:spChg chg="mod">
          <ac:chgData name="KONTE Amara" userId="aef817ea-2546-4d4b-b740-6eaaa93de306" providerId="ADAL" clId="{CCF96CA1-DFB3-4136-A0FB-AE49108658DE}" dt="2024-01-08T13:41:17.988" v="2658"/>
          <ac:spMkLst>
            <pc:docMk/>
            <pc:sldMk cId="4278968021" sldId="285"/>
            <ac:spMk id="34" creationId="{ABCA1E77-2D9F-DBF7-EDCC-BD9F6FE39D53}"/>
          </ac:spMkLst>
        </pc:spChg>
        <pc:spChg chg="mod">
          <ac:chgData name="KONTE Amara" userId="aef817ea-2546-4d4b-b740-6eaaa93de306" providerId="ADAL" clId="{CCF96CA1-DFB3-4136-A0FB-AE49108658DE}" dt="2024-01-08T13:41:17.988" v="2658"/>
          <ac:spMkLst>
            <pc:docMk/>
            <pc:sldMk cId="4278968021" sldId="285"/>
            <ac:spMk id="35" creationId="{CBE65AA7-1AE4-4DF2-BCFF-CCA0A42D5F68}"/>
          </ac:spMkLst>
        </pc:spChg>
        <pc:spChg chg="mod">
          <ac:chgData name="KONTE Amara" userId="aef817ea-2546-4d4b-b740-6eaaa93de306" providerId="ADAL" clId="{CCF96CA1-DFB3-4136-A0FB-AE49108658DE}" dt="2024-01-08T13:41:17.988" v="2658"/>
          <ac:spMkLst>
            <pc:docMk/>
            <pc:sldMk cId="4278968021" sldId="285"/>
            <ac:spMk id="36" creationId="{A01247B2-ABC2-E80C-6F37-8AD14450F00F}"/>
          </ac:spMkLst>
        </pc:spChg>
        <pc:spChg chg="mod">
          <ac:chgData name="KONTE Amara" userId="aef817ea-2546-4d4b-b740-6eaaa93de306" providerId="ADAL" clId="{CCF96CA1-DFB3-4136-A0FB-AE49108658DE}" dt="2024-01-08T13:41:17.988" v="2658"/>
          <ac:spMkLst>
            <pc:docMk/>
            <pc:sldMk cId="4278968021" sldId="285"/>
            <ac:spMk id="37" creationId="{8330B880-EDE6-EFEF-E97D-7C70B810B829}"/>
          </ac:spMkLst>
        </pc:spChg>
        <pc:grpChg chg="add del mod">
          <ac:chgData name="KONTE Amara" userId="aef817ea-2546-4d4b-b740-6eaaa93de306" providerId="ADAL" clId="{CCF96CA1-DFB3-4136-A0FB-AE49108658DE}" dt="2024-01-08T13:40:47.177" v="2647" actId="21"/>
          <ac:grpSpMkLst>
            <pc:docMk/>
            <pc:sldMk cId="4278968021" sldId="285"/>
            <ac:grpSpMk id="3" creationId="{0060F9AD-9FDF-0D49-E47E-90C302C34FA6}"/>
          </ac:grpSpMkLst>
        </pc:grpChg>
        <pc:grpChg chg="del mod">
          <ac:chgData name="KONTE Amara" userId="aef817ea-2546-4d4b-b740-6eaaa93de306" providerId="ADAL" clId="{CCF96CA1-DFB3-4136-A0FB-AE49108658DE}" dt="2024-01-08T13:38:24.681" v="2575" actId="21"/>
          <ac:grpSpMkLst>
            <pc:docMk/>
            <pc:sldMk cId="4278968021" sldId="285"/>
            <ac:grpSpMk id="17" creationId="{9D62FB59-894F-1043-9FE8-6AB81D7156E4}"/>
          </ac:grpSpMkLst>
        </pc:grpChg>
        <pc:grpChg chg="add mod">
          <ac:chgData name="KONTE Amara" userId="aef817ea-2546-4d4b-b740-6eaaa93de306" providerId="ADAL" clId="{CCF96CA1-DFB3-4136-A0FB-AE49108658DE}" dt="2024-01-08T13:41:17.988" v="2658"/>
          <ac:grpSpMkLst>
            <pc:docMk/>
            <pc:sldMk cId="4278968021" sldId="285"/>
            <ac:grpSpMk id="30" creationId="{E14B9A08-F18A-5F14-2497-4A9368D47A60}"/>
          </ac:grpSpMkLst>
        </pc:grpChg>
      </pc:sldChg>
      <pc:sldChg chg="modSp add del mod modTransition">
        <pc:chgData name="KONTE Amara" userId="aef817ea-2546-4d4b-b740-6eaaa93de306" providerId="ADAL" clId="{CCF96CA1-DFB3-4136-A0FB-AE49108658DE}" dt="2024-01-08T13:38:02.309" v="2574" actId="47"/>
        <pc:sldMkLst>
          <pc:docMk/>
          <pc:sldMk cId="44934929" sldId="286"/>
        </pc:sldMkLst>
        <pc:grpChg chg="mod">
          <ac:chgData name="KONTE Amara" userId="aef817ea-2546-4d4b-b740-6eaaa93de306" providerId="ADAL" clId="{CCF96CA1-DFB3-4136-A0FB-AE49108658DE}" dt="2024-01-07T19:05:44.875" v="1965" actId="1037"/>
          <ac:grpSpMkLst>
            <pc:docMk/>
            <pc:sldMk cId="44934929" sldId="286"/>
            <ac:grpSpMk id="17" creationId="{9D62FB59-894F-1043-9FE8-6AB81D7156E4}"/>
          </ac:grpSpMkLst>
        </pc:grpChg>
      </pc:sldChg>
      <pc:sldChg chg="addSp delSp modSp add mod modTransition">
        <pc:chgData name="KONTE Amara" userId="aef817ea-2546-4d4b-b740-6eaaa93de306" providerId="ADAL" clId="{CCF96CA1-DFB3-4136-A0FB-AE49108658DE}" dt="2024-01-08T13:41:24.298" v="2660"/>
        <pc:sldMkLst>
          <pc:docMk/>
          <pc:sldMk cId="1938647660" sldId="287"/>
        </pc:sldMkLst>
        <pc:spChg chg="mod">
          <ac:chgData name="KONTE Amara" userId="aef817ea-2546-4d4b-b740-6eaaa93de306" providerId="ADAL" clId="{CCF96CA1-DFB3-4136-A0FB-AE49108658DE}" dt="2024-01-08T13:41:24.298" v="2660"/>
          <ac:spMkLst>
            <pc:docMk/>
            <pc:sldMk cId="1938647660" sldId="287"/>
            <ac:spMk id="4" creationId="{CD6A1758-AAEA-1696-FDCE-A90EB31AE6C0}"/>
          </ac:spMkLst>
        </pc:spChg>
        <pc:spChg chg="mod">
          <ac:chgData name="KONTE Amara" userId="aef817ea-2546-4d4b-b740-6eaaa93de306" providerId="ADAL" clId="{CCF96CA1-DFB3-4136-A0FB-AE49108658DE}" dt="2024-01-08T13:41:24.298" v="2660"/>
          <ac:spMkLst>
            <pc:docMk/>
            <pc:sldMk cId="1938647660" sldId="287"/>
            <ac:spMk id="5" creationId="{4A791694-A64C-8053-0B9D-7F9515080A85}"/>
          </ac:spMkLst>
        </pc:spChg>
        <pc:spChg chg="mod">
          <ac:chgData name="KONTE Amara" userId="aef817ea-2546-4d4b-b740-6eaaa93de306" providerId="ADAL" clId="{CCF96CA1-DFB3-4136-A0FB-AE49108658DE}" dt="2024-01-08T13:41:24.298" v="2660"/>
          <ac:spMkLst>
            <pc:docMk/>
            <pc:sldMk cId="1938647660" sldId="287"/>
            <ac:spMk id="10" creationId="{944CF70D-25F5-648F-6EC6-393C9BEAE959}"/>
          </ac:spMkLst>
        </pc:spChg>
        <pc:spChg chg="mod">
          <ac:chgData name="KONTE Amara" userId="aef817ea-2546-4d4b-b740-6eaaa93de306" providerId="ADAL" clId="{CCF96CA1-DFB3-4136-A0FB-AE49108658DE}" dt="2024-01-08T13:41:24.298" v="2660"/>
          <ac:spMkLst>
            <pc:docMk/>
            <pc:sldMk cId="1938647660" sldId="287"/>
            <ac:spMk id="12" creationId="{2E5EE590-B9A1-5175-8DD3-DA2B664969E6}"/>
          </ac:spMkLst>
        </pc:spChg>
        <pc:spChg chg="del">
          <ac:chgData name="KONTE Amara" userId="aef817ea-2546-4d4b-b740-6eaaa93de306" providerId="ADAL" clId="{CCF96CA1-DFB3-4136-A0FB-AE49108658DE}" dt="2024-01-08T13:37:05.601" v="2342" actId="478"/>
          <ac:spMkLst>
            <pc:docMk/>
            <pc:sldMk cId="1938647660" sldId="287"/>
            <ac:spMk id="15" creationId="{EBF61DD8-7A32-5785-75FB-097A3BEE49B5}"/>
          </ac:spMkLst>
        </pc:spChg>
        <pc:spChg chg="mod">
          <ac:chgData name="KONTE Amara" userId="aef817ea-2546-4d4b-b740-6eaaa93de306" providerId="ADAL" clId="{CCF96CA1-DFB3-4136-A0FB-AE49108658DE}" dt="2024-01-08T13:41:24.298" v="2660"/>
          <ac:spMkLst>
            <pc:docMk/>
            <pc:sldMk cId="1938647660" sldId="287"/>
            <ac:spMk id="16" creationId="{63991556-C063-45FB-CFFA-0045AD442EB5}"/>
          </ac:spMkLst>
        </pc:spChg>
        <pc:spChg chg="mod">
          <ac:chgData name="KONTE Amara" userId="aef817ea-2546-4d4b-b740-6eaaa93de306" providerId="ADAL" clId="{CCF96CA1-DFB3-4136-A0FB-AE49108658DE}" dt="2024-01-08T13:37:28.314" v="2467" actId="1037"/>
          <ac:spMkLst>
            <pc:docMk/>
            <pc:sldMk cId="1938647660" sldId="287"/>
            <ac:spMk id="18" creationId="{DFB47CC5-D9DD-9320-1DDB-52498BF27E37}"/>
          </ac:spMkLst>
        </pc:spChg>
        <pc:spChg chg="mod">
          <ac:chgData name="KONTE Amara" userId="aef817ea-2546-4d4b-b740-6eaaa93de306" providerId="ADAL" clId="{CCF96CA1-DFB3-4136-A0FB-AE49108658DE}" dt="2024-01-08T13:41:24.298" v="2660"/>
          <ac:spMkLst>
            <pc:docMk/>
            <pc:sldMk cId="1938647660" sldId="287"/>
            <ac:spMk id="20" creationId="{9CA1E560-68E1-0222-0675-D33E834A1A6B}"/>
          </ac:spMkLst>
        </pc:spChg>
        <pc:spChg chg="mod">
          <ac:chgData name="KONTE Amara" userId="aef817ea-2546-4d4b-b740-6eaaa93de306" providerId="ADAL" clId="{CCF96CA1-DFB3-4136-A0FB-AE49108658DE}" dt="2024-01-08T13:41:24.298" v="2660"/>
          <ac:spMkLst>
            <pc:docMk/>
            <pc:sldMk cId="1938647660" sldId="287"/>
            <ac:spMk id="29" creationId="{8CA13DCF-B5AC-521A-7FB9-CF64B3D11651}"/>
          </ac:spMkLst>
        </pc:spChg>
        <pc:grpChg chg="add mod">
          <ac:chgData name="KONTE Amara" userId="aef817ea-2546-4d4b-b740-6eaaa93de306" providerId="ADAL" clId="{CCF96CA1-DFB3-4136-A0FB-AE49108658DE}" dt="2024-01-08T13:41:24.298" v="2660"/>
          <ac:grpSpMkLst>
            <pc:docMk/>
            <pc:sldMk cId="1938647660" sldId="287"/>
            <ac:grpSpMk id="3" creationId="{919B1A4D-A3C4-6A3F-27A2-834A135E52D7}"/>
          </ac:grpSpMkLst>
        </pc:grpChg>
        <pc:grpChg chg="del mod">
          <ac:chgData name="KONTE Amara" userId="aef817ea-2546-4d4b-b740-6eaaa93de306" providerId="ADAL" clId="{CCF96CA1-DFB3-4136-A0FB-AE49108658DE}" dt="2024-01-08T13:41:23.121" v="2659" actId="21"/>
          <ac:grpSpMkLst>
            <pc:docMk/>
            <pc:sldMk cId="1938647660" sldId="287"/>
            <ac:grpSpMk id="17" creationId="{9D62FB59-894F-1043-9FE8-6AB81D7156E4}"/>
          </ac:grpSpMkLst>
        </pc:grpChg>
      </pc:sldChg>
      <pc:sldChg chg="delSp modSp add mod modTransition">
        <pc:chgData name="KONTE Amara" userId="aef817ea-2546-4d4b-b740-6eaaa93de306" providerId="ADAL" clId="{CCF96CA1-DFB3-4136-A0FB-AE49108658DE}" dt="2024-01-08T13:37:47.120" v="2573" actId="1037"/>
        <pc:sldMkLst>
          <pc:docMk/>
          <pc:sldMk cId="1276114201" sldId="288"/>
        </pc:sldMkLst>
        <pc:spChg chg="mod">
          <ac:chgData name="KONTE Amara" userId="aef817ea-2546-4d4b-b740-6eaaa93de306" providerId="ADAL" clId="{CCF96CA1-DFB3-4136-A0FB-AE49108658DE}" dt="2024-01-08T13:36:56.246" v="2340"/>
          <ac:spMkLst>
            <pc:docMk/>
            <pc:sldMk cId="1276114201" sldId="288"/>
            <ac:spMk id="15" creationId="{EBF61DD8-7A32-5785-75FB-097A3BEE49B5}"/>
          </ac:spMkLst>
        </pc:spChg>
        <pc:spChg chg="del mod">
          <ac:chgData name="KONTE Amara" userId="aef817ea-2546-4d4b-b740-6eaaa93de306" providerId="ADAL" clId="{CCF96CA1-DFB3-4136-A0FB-AE49108658DE}" dt="2024-01-08T13:36:58.566" v="2341" actId="478"/>
          <ac:spMkLst>
            <pc:docMk/>
            <pc:sldMk cId="1276114201" sldId="288"/>
            <ac:spMk id="18" creationId="{DFB47CC5-D9DD-9320-1DDB-52498BF27E37}"/>
          </ac:spMkLst>
        </pc:spChg>
        <pc:grpChg chg="mod">
          <ac:chgData name="KONTE Amara" userId="aef817ea-2546-4d4b-b740-6eaaa93de306" providerId="ADAL" clId="{CCF96CA1-DFB3-4136-A0FB-AE49108658DE}" dt="2024-01-08T13:37:47.120" v="2573" actId="1037"/>
          <ac:grpSpMkLst>
            <pc:docMk/>
            <pc:sldMk cId="1276114201" sldId="288"/>
            <ac:grpSpMk id="17" creationId="{9D62FB59-894F-1043-9FE8-6AB81D7156E4}"/>
          </ac:grpSpMkLst>
        </pc:grpChg>
      </pc:sldChg>
      <pc:sldChg chg="ord modTransition">
        <pc:chgData name="KONTE Amara" userId="aef817ea-2546-4d4b-b740-6eaaa93de306" providerId="ADAL" clId="{CCF96CA1-DFB3-4136-A0FB-AE49108658DE}" dt="2024-01-08T12:04:59.377" v="2306"/>
        <pc:sldMkLst>
          <pc:docMk/>
          <pc:sldMk cId="407693756" sldId="289"/>
        </pc:sldMkLst>
      </pc:sldChg>
      <pc:sldChg chg="add">
        <pc:chgData name="KONTE Amara" userId="aef817ea-2546-4d4b-b740-6eaaa93de306" providerId="ADAL" clId="{CCF96CA1-DFB3-4136-A0FB-AE49108658DE}" dt="2024-01-08T12:05:23.370" v="2307" actId="2890"/>
        <pc:sldMkLst>
          <pc:docMk/>
          <pc:sldMk cId="3486187780" sldId="290"/>
        </pc:sldMkLst>
      </pc:sldChg>
      <pc:sldChg chg="addSp delSp modSp add mod ord">
        <pc:chgData name="KONTE Amara" userId="aef817ea-2546-4d4b-b740-6eaaa93de306" providerId="ADAL" clId="{CCF96CA1-DFB3-4136-A0FB-AE49108658DE}" dt="2024-01-08T13:32:18.190" v="2335" actId="20577"/>
        <pc:sldMkLst>
          <pc:docMk/>
          <pc:sldMk cId="427038437" sldId="291"/>
        </pc:sldMkLst>
        <pc:spChg chg="add mod">
          <ac:chgData name="KONTE Amara" userId="aef817ea-2546-4d4b-b740-6eaaa93de306" providerId="ADAL" clId="{CCF96CA1-DFB3-4136-A0FB-AE49108658DE}" dt="2024-01-08T13:32:18.190" v="2335" actId="20577"/>
          <ac:spMkLst>
            <pc:docMk/>
            <pc:sldMk cId="427038437" sldId="291"/>
            <ac:spMk id="3" creationId="{F70096C7-2A5D-9C4B-852C-9BAA11496F81}"/>
          </ac:spMkLst>
        </pc:spChg>
        <pc:graphicFrameChg chg="del">
          <ac:chgData name="KONTE Amara" userId="aef817ea-2546-4d4b-b740-6eaaa93de306" providerId="ADAL" clId="{CCF96CA1-DFB3-4136-A0FB-AE49108658DE}" dt="2024-01-08T13:27:17.717" v="2331" actId="478"/>
          <ac:graphicFrameMkLst>
            <pc:docMk/>
            <pc:sldMk cId="427038437" sldId="291"/>
            <ac:graphicFrameMk id="2" creationId="{1AF0F42B-5B78-B8F0-F9BC-E492BDE7D021}"/>
          </ac:graphicFrameMkLst>
        </pc:graphicFrameChg>
      </pc:sldChg>
    </pc:docChg>
  </pc:docChgLst>
  <pc:docChgLst>
    <pc:chgData name="MBEMBA MIAMISSA Yann" userId="506427c6-0758-44c6-9d4a-8c41dfded5c0" providerId="ADAL" clId="{0BEDFF8D-915E-3444-960A-55A37928A6EF}"/>
    <pc:docChg chg="modSld">
      <pc:chgData name="MBEMBA MIAMISSA Yann" userId="506427c6-0758-44c6-9d4a-8c41dfded5c0" providerId="ADAL" clId="{0BEDFF8D-915E-3444-960A-55A37928A6EF}" dt="2024-03-27T16:46:55.192" v="0" actId="1076"/>
      <pc:docMkLst>
        <pc:docMk/>
      </pc:docMkLst>
      <pc:sldChg chg="modSp">
        <pc:chgData name="MBEMBA MIAMISSA Yann" userId="506427c6-0758-44c6-9d4a-8c41dfded5c0" providerId="ADAL" clId="{0BEDFF8D-915E-3444-960A-55A37928A6EF}" dt="2024-03-27T16:46:55.192" v="0" actId="1076"/>
        <pc:sldMkLst>
          <pc:docMk/>
          <pc:sldMk cId="2863837347" sldId="266"/>
        </pc:sldMkLst>
        <pc:picChg chg="mod">
          <ac:chgData name="MBEMBA MIAMISSA Yann" userId="506427c6-0758-44c6-9d4a-8c41dfded5c0" providerId="ADAL" clId="{0BEDFF8D-915E-3444-960A-55A37928A6EF}" dt="2024-03-27T16:46:55.192" v="0" actId="1076"/>
          <ac:picMkLst>
            <pc:docMk/>
            <pc:sldMk cId="2863837347" sldId="266"/>
            <ac:picMk id="2050" creationId="{B45423E7-9394-3BB3-3A9B-A42E832C78F6}"/>
          </ac:picMkLst>
        </pc:picChg>
      </pc:sldChg>
    </pc:docChg>
  </pc:docChgLst>
  <pc:docChgLst>
    <pc:chgData name="KONTE Amara" userId="aef817ea-2546-4d4b-b740-6eaaa93de306" providerId="ADAL" clId="{125DA361-8871-4B19-A11D-963056D9F726}"/>
    <pc:docChg chg="modSld">
      <pc:chgData name="KONTE Amara" userId="aef817ea-2546-4d4b-b740-6eaaa93de306" providerId="ADAL" clId="{125DA361-8871-4B19-A11D-963056D9F726}" dt="2024-04-29T07:44:14.645" v="26" actId="20577"/>
      <pc:docMkLst>
        <pc:docMk/>
      </pc:docMkLst>
      <pc:sldChg chg="modSp mod">
        <pc:chgData name="KONTE Amara" userId="aef817ea-2546-4d4b-b740-6eaaa93de306" providerId="ADAL" clId="{125DA361-8871-4B19-A11D-963056D9F726}" dt="2024-04-29T07:34:09.889" v="16" actId="20577"/>
        <pc:sldMkLst>
          <pc:docMk/>
          <pc:sldMk cId="69847123" sldId="256"/>
        </pc:sldMkLst>
        <pc:spChg chg="mod">
          <ac:chgData name="KONTE Amara" userId="aef817ea-2546-4d4b-b740-6eaaa93de306" providerId="ADAL" clId="{125DA361-8871-4B19-A11D-963056D9F726}" dt="2024-04-29T07:34:09.889" v="16" actId="20577"/>
          <ac:spMkLst>
            <pc:docMk/>
            <pc:sldMk cId="69847123" sldId="256"/>
            <ac:spMk id="2" creationId="{FDEB13F8-4323-AA71-3435-42B94264755A}"/>
          </ac:spMkLst>
        </pc:spChg>
      </pc:sldChg>
      <pc:sldChg chg="delSp modSp modAnim">
        <pc:chgData name="KONTE Amara" userId="aef817ea-2546-4d4b-b740-6eaaa93de306" providerId="ADAL" clId="{125DA361-8871-4B19-A11D-963056D9F726}" dt="2024-04-29T07:44:14.645" v="26" actId="20577"/>
        <pc:sldMkLst>
          <pc:docMk/>
          <pc:sldMk cId="2863837347" sldId="266"/>
        </pc:sldMkLst>
        <pc:spChg chg="mod">
          <ac:chgData name="KONTE Amara" userId="aef817ea-2546-4d4b-b740-6eaaa93de306" providerId="ADAL" clId="{125DA361-8871-4B19-A11D-963056D9F726}" dt="2024-04-29T07:44:14.645" v="26" actId="20577"/>
          <ac:spMkLst>
            <pc:docMk/>
            <pc:sldMk cId="2863837347" sldId="266"/>
            <ac:spMk id="4" creationId="{4AAEDAEA-81A5-8FC1-ACF4-BBB3F6B243D9}"/>
          </ac:spMkLst>
        </pc:spChg>
        <pc:picChg chg="del">
          <ac:chgData name="KONTE Amara" userId="aef817ea-2546-4d4b-b740-6eaaa93de306" providerId="ADAL" clId="{125DA361-8871-4B19-A11D-963056D9F726}" dt="2024-04-29T07:44:09.136" v="17" actId="478"/>
          <ac:picMkLst>
            <pc:docMk/>
            <pc:sldMk cId="2863837347" sldId="266"/>
            <ac:picMk id="2050" creationId="{B45423E7-9394-3BB3-3A9B-A42E832C78F6}"/>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3819615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308812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260354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1419347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2027730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4122347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2355654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884229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2819418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1622133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4/28/2024</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‹N°›</a:t>
            </a:fld>
            <a:endParaRPr lang="en-US"/>
          </a:p>
        </p:txBody>
      </p:sp>
    </p:spTree>
    <p:extLst>
      <p:ext uri="{BB962C8B-B14F-4D97-AF65-F5344CB8AC3E}">
        <p14:creationId xmlns:p14="http://schemas.microsoft.com/office/powerpoint/2010/main" val="1787205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4/28/2024</a:t>
            </a:fld>
            <a:endParaRPr lang="en-US"/>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‹N°›</a:t>
            </a:fld>
            <a:endParaRPr lang="en-US"/>
          </a:p>
        </p:txBody>
      </p:sp>
    </p:spTree>
    <p:extLst>
      <p:ext uri="{BB962C8B-B14F-4D97-AF65-F5344CB8AC3E}">
        <p14:creationId xmlns:p14="http://schemas.microsoft.com/office/powerpoint/2010/main" val="77456268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C24213-FC04-4A18-A697-955F20C896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éo 3" descr="Verrouillage vert dans un système électronique 3D">
            <a:extLst>
              <a:ext uri="{FF2B5EF4-FFF2-40B4-BE49-F238E27FC236}">
                <a16:creationId xmlns:a16="http://schemas.microsoft.com/office/drawing/2014/main" id="{CB5DD47F-7D6A-EA16-AC87-A430A607D46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C7846A0D-19A4-4F64-B17F-AB38D3F47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818322" y="-818321"/>
            <a:ext cx="6857999" cy="8494643"/>
          </a:xfrm>
          <a:prstGeom prst="rect">
            <a:avLst/>
          </a:prstGeom>
          <a:gradFill flip="none" rotWithShape="1">
            <a:gsLst>
              <a:gs pos="0">
                <a:srgbClr val="000000">
                  <a:alpha val="34902"/>
                </a:srgbClr>
              </a:gs>
              <a:gs pos="100000">
                <a:srgbClr val="000000">
                  <a:alpha val="0"/>
                </a:srgbClr>
              </a:gs>
              <a:gs pos="60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re 1">
            <a:extLst>
              <a:ext uri="{FF2B5EF4-FFF2-40B4-BE49-F238E27FC236}">
                <a16:creationId xmlns:a16="http://schemas.microsoft.com/office/drawing/2014/main" id="{FDEB13F8-4323-AA71-3435-42B94264755A}"/>
              </a:ext>
            </a:extLst>
          </p:cNvPr>
          <p:cNvSpPr>
            <a:spLocks noGrp="1"/>
          </p:cNvSpPr>
          <p:nvPr>
            <p:ph type="ctrTitle"/>
          </p:nvPr>
        </p:nvSpPr>
        <p:spPr>
          <a:xfrm>
            <a:off x="1090763" y="813546"/>
            <a:ext cx="4367239" cy="2179552"/>
          </a:xfrm>
        </p:spPr>
        <p:txBody>
          <a:bodyPr>
            <a:normAutofit/>
          </a:bodyPr>
          <a:lstStyle/>
          <a:p>
            <a:r>
              <a:rPr lang="fr-FR" dirty="0">
                <a:solidFill>
                  <a:srgbClr val="FFFFFF"/>
                </a:solidFill>
              </a:rPr>
              <a:t>Sécurité</a:t>
            </a:r>
            <a:br>
              <a:rPr lang="fr-FR" dirty="0">
                <a:solidFill>
                  <a:srgbClr val="FFFFFF"/>
                </a:solidFill>
              </a:rPr>
            </a:br>
            <a:r>
              <a:rPr lang="fr-FR" dirty="0">
                <a:solidFill>
                  <a:srgbClr val="FFFFFF"/>
                </a:solidFill>
              </a:rPr>
              <a:t>OS</a:t>
            </a:r>
          </a:p>
        </p:txBody>
      </p:sp>
      <p:sp>
        <p:nvSpPr>
          <p:cNvPr id="3" name="Sous-titre 2">
            <a:extLst>
              <a:ext uri="{FF2B5EF4-FFF2-40B4-BE49-F238E27FC236}">
                <a16:creationId xmlns:a16="http://schemas.microsoft.com/office/drawing/2014/main" id="{7437FE8C-0884-BF37-080B-1FF8E8C31D5A}"/>
              </a:ext>
            </a:extLst>
          </p:cNvPr>
          <p:cNvSpPr>
            <a:spLocks noGrp="1"/>
          </p:cNvSpPr>
          <p:nvPr>
            <p:ph type="subTitle" idx="1"/>
          </p:nvPr>
        </p:nvSpPr>
        <p:spPr>
          <a:xfrm>
            <a:off x="1090762" y="3299791"/>
            <a:ext cx="3606187" cy="1561320"/>
          </a:xfrm>
        </p:spPr>
        <p:txBody>
          <a:bodyPr>
            <a:normAutofit fontScale="62500" lnSpcReduction="20000"/>
          </a:bodyPr>
          <a:lstStyle/>
          <a:p>
            <a:r>
              <a:rPr lang="fr-FR">
                <a:solidFill>
                  <a:srgbClr val="FFFFFF"/>
                </a:solidFill>
              </a:rPr>
              <a:t>Amara KONTE</a:t>
            </a:r>
          </a:p>
          <a:p>
            <a:r>
              <a:rPr lang="fr-FR" err="1">
                <a:solidFill>
                  <a:srgbClr val="FFFFFF"/>
                </a:solidFill>
              </a:rPr>
              <a:t>Kwency</a:t>
            </a:r>
            <a:r>
              <a:rPr lang="fr-FR">
                <a:solidFill>
                  <a:srgbClr val="FFFFFF"/>
                </a:solidFill>
              </a:rPr>
              <a:t> GOMIS</a:t>
            </a:r>
          </a:p>
          <a:p>
            <a:r>
              <a:rPr lang="fr-FR">
                <a:solidFill>
                  <a:srgbClr val="FFFFFF"/>
                </a:solidFill>
              </a:rPr>
              <a:t>Yann MBEMBA MIAMISSA</a:t>
            </a:r>
          </a:p>
          <a:p>
            <a:r>
              <a:rPr lang="fr-FR">
                <a:solidFill>
                  <a:srgbClr val="FFFFFF"/>
                </a:solidFill>
              </a:rPr>
              <a:t>Issam DAIDOU</a:t>
            </a:r>
          </a:p>
          <a:p>
            <a:r>
              <a:rPr lang="fr-FR">
                <a:solidFill>
                  <a:srgbClr val="FFFFFF"/>
                </a:solidFill>
              </a:rPr>
              <a:t>Hamza LASSOUED</a:t>
            </a:r>
          </a:p>
        </p:txBody>
      </p:sp>
      <p:sp>
        <p:nvSpPr>
          <p:cNvPr id="13" name="Freeform: Shape 12">
            <a:extLst>
              <a:ext uri="{FF2B5EF4-FFF2-40B4-BE49-F238E27FC236}">
                <a16:creationId xmlns:a16="http://schemas.microsoft.com/office/drawing/2014/main" id="{935F47D6-FD2F-4F0A-929E-3C0EEEF7D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69847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239667"/>
            <a:ext cx="9950103" cy="712440"/>
          </a:xfrm>
        </p:spPr>
        <p:txBody>
          <a:bodyPr anchor="t"/>
          <a:lstStyle/>
          <a:p>
            <a:pPr algn="ctr"/>
            <a:r>
              <a:rPr lang="fr-FR">
                <a:effectLst>
                  <a:outerShdw blurRad="38100" dist="38100" dir="2700000" algn="tl">
                    <a:srgbClr val="000000">
                      <a:alpha val="43137"/>
                    </a:srgbClr>
                  </a:outerShdw>
                </a:effectLst>
              </a:rPr>
              <a:t>L’infrastructure d’Odyssée</a:t>
            </a:r>
          </a:p>
        </p:txBody>
      </p:sp>
      <p:sp>
        <p:nvSpPr>
          <p:cNvPr id="3" name="Rectangle 2">
            <a:extLst>
              <a:ext uri="{FF2B5EF4-FFF2-40B4-BE49-F238E27FC236}">
                <a16:creationId xmlns:a16="http://schemas.microsoft.com/office/drawing/2014/main" id="{F70096C7-2A5D-9C4B-852C-9BAA11496F81}"/>
              </a:ext>
            </a:extLst>
          </p:cNvPr>
          <p:cNvSpPr/>
          <p:nvPr/>
        </p:nvSpPr>
        <p:spPr>
          <a:xfrm>
            <a:off x="731403" y="735955"/>
            <a:ext cx="10729194" cy="5386090"/>
          </a:xfrm>
          <a:prstGeom prst="rect">
            <a:avLst/>
          </a:prstGeom>
          <a:noFill/>
          <a:ln cap="flat">
            <a:noFill/>
            <a:prstDash val="solid"/>
          </a:ln>
        </p:spPr>
        <p:txBody>
          <a:bodyPr vert="horz" wrap="square" lIns="91440" tIns="45720" rIns="91440" bIns="45720" anchor="t" anchorCtr="0" compatLnSpc="1">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1" i="0" u="none" strike="noStrike" kern="1200" cap="none" spc="0" baseline="0">
                <a:solidFill>
                  <a:srgbClr val="00B0F0"/>
                </a:solidFill>
                <a:uFillTx/>
                <a:latin typeface="Arial" pitchFamily="34"/>
                <a:ea typeface="Times New Roman" pitchFamily="18"/>
                <a:cs typeface="Arial" pitchFamily="34"/>
              </a:rPr>
              <a:t>■ </a:t>
            </a:r>
            <a:r>
              <a:rPr lang="fr-FR" sz="2000" b="1" i="0" u="none" strike="noStrike" kern="1200" cap="none" spc="0" baseline="0">
                <a:solidFill>
                  <a:srgbClr val="00B0F0"/>
                </a:solidFill>
                <a:uFillTx/>
                <a:latin typeface="Arial" pitchFamily="34"/>
                <a:cs typeface="Arial" pitchFamily="34"/>
              </a:rPr>
              <a:t>Contexte</a:t>
            </a:r>
            <a:endParaRPr lang="fr-FR" sz="2000" b="0" i="0" u="none" strike="noStrike" kern="1200" cap="none" spc="0" baseline="0">
              <a:solidFill>
                <a:srgbClr val="404040"/>
              </a:solidFill>
              <a:uFillTx/>
              <a:latin typeface="Arial" pitchFamily="34"/>
              <a:cs typeface="Arial"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Pour protéger son patrimoine, Odyssée a fait appel à </a:t>
            </a:r>
            <a:r>
              <a:rPr lang="fr-FR" sz="2000" b="0" i="0" u="none" strike="noStrike" kern="1200" cap="none" spc="0" baseline="0" err="1">
                <a:solidFill>
                  <a:srgbClr val="404040"/>
                </a:solidFill>
                <a:uFillTx/>
                <a:latin typeface="Arial" pitchFamily="34"/>
                <a:cs typeface="Arial" pitchFamily="34"/>
              </a:rPr>
              <a:t>Ynov</a:t>
            </a:r>
            <a:r>
              <a:rPr lang="fr-FR" sz="2000" b="0" i="0" u="none" strike="noStrike" kern="1200" cap="none" spc="0" baseline="0">
                <a:solidFill>
                  <a:srgbClr val="404040"/>
                </a:solidFill>
                <a:uFillTx/>
                <a:latin typeface="Arial" pitchFamily="34"/>
                <a:cs typeface="Arial" pitchFamily="34"/>
              </a:rPr>
              <a:t> pour établir une matrice des exigences à l’aide des indicateurs de sécurité du DICP (Disponibilité, Intégrité, Confidentialité, preuve).</a:t>
            </a: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2000" b="0" i="0" u="none" strike="noStrike" kern="1200" cap="none" spc="0" baseline="0">
              <a:solidFill>
                <a:srgbClr val="404040"/>
              </a:solidFill>
              <a:uFillTx/>
              <a:latin typeface="Arial" pitchFamily="34"/>
              <a:cs typeface="Arial"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err="1">
                <a:solidFill>
                  <a:srgbClr val="404040"/>
                </a:solidFill>
                <a:uFillTx/>
                <a:latin typeface="Arial" pitchFamily="34"/>
                <a:cs typeface="Arial" pitchFamily="34"/>
              </a:rPr>
              <a:t>Ynov</a:t>
            </a:r>
            <a:r>
              <a:rPr lang="fr-FR" sz="2000" b="0" i="0" u="none" strike="noStrike" kern="1200" cap="none" spc="0" baseline="0">
                <a:solidFill>
                  <a:srgbClr val="404040"/>
                </a:solidFill>
                <a:uFillTx/>
                <a:latin typeface="Arial" pitchFamily="34"/>
                <a:cs typeface="Arial" pitchFamily="34"/>
              </a:rPr>
              <a:t> devrait énumérer tous les composants de l’infrastructure pour réaliser ce travail</a:t>
            </a: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2000" b="0" i="0" u="none" strike="noStrike" kern="1200" cap="none" spc="0" baseline="0">
              <a:solidFill>
                <a:srgbClr val="404040"/>
              </a:solidFill>
              <a:uFillTx/>
              <a:latin typeface="Arial" pitchFamily="34"/>
              <a:cs typeface="Arial"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Le client attend de la part de l’équipe </a:t>
            </a:r>
            <a:r>
              <a:rPr lang="fr-FR" sz="2000" b="0" i="0" u="none" strike="noStrike" kern="1200" cap="none" spc="0" baseline="0" err="1">
                <a:solidFill>
                  <a:srgbClr val="404040"/>
                </a:solidFill>
                <a:uFillTx/>
                <a:latin typeface="Arial" pitchFamily="34"/>
                <a:cs typeface="Arial" pitchFamily="34"/>
              </a:rPr>
              <a:t>Ynov</a:t>
            </a:r>
            <a:r>
              <a:rPr lang="fr-FR" sz="2000" b="0" i="0" u="none" strike="noStrike" kern="1200" cap="none" spc="0" baseline="0">
                <a:solidFill>
                  <a:srgbClr val="404040"/>
                </a:solidFill>
                <a:uFillTx/>
                <a:latin typeface="Arial" pitchFamily="34"/>
                <a:cs typeface="Arial" pitchFamily="34"/>
              </a:rPr>
              <a:t> une gouvernance de sécurité adaptée sur leurs activités internes et externes.</a:t>
            </a: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2000" b="0" i="0" u="none" strike="noStrike" kern="1200" cap="none" spc="0" baseline="0">
              <a:solidFill>
                <a:srgbClr val="404040"/>
              </a:solidFill>
              <a:uFillTx/>
              <a:latin typeface="Arial" pitchFamily="34"/>
              <a:cs typeface="Arial"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Cette solution sera validée avec Le RSSI en COTECH.</a:t>
            </a: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2000" b="0" i="0" u="none" strike="noStrike" kern="1200" cap="none" spc="0" baseline="0">
              <a:solidFill>
                <a:srgbClr val="404040"/>
              </a:solidFill>
              <a:uFillTx/>
              <a:latin typeface="Arial" pitchFamily="34"/>
              <a:cs typeface="Arial"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La société odyssée demande la rédaction d’une matrice des risques qui permettraient de : </a:t>
            </a:r>
          </a:p>
          <a:p>
            <a:pPr marL="342900" marR="0" lvl="0" indent="-342900" algn="just" defTabSz="914400" rtl="0" fontAlgn="auto" hangingPunct="1">
              <a:lnSpc>
                <a:spcPct val="100000"/>
              </a:lnSpc>
              <a:spcBef>
                <a:spcPts val="0"/>
              </a:spcBef>
              <a:spcAft>
                <a:spcPts val="0"/>
              </a:spcAft>
              <a:buClr>
                <a:srgbClr val="00B0F0"/>
              </a:buClr>
              <a:buSzPct val="100000"/>
              <a:buFont typeface="Courier New" pitchFamily="49"/>
              <a:buChar char="o"/>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Réduire les champs d’attaque ;</a:t>
            </a:r>
          </a:p>
          <a:p>
            <a:pPr marL="342900" marR="0" lvl="0" indent="-342900" algn="just" defTabSz="914400" rtl="0" fontAlgn="auto" hangingPunct="1">
              <a:lnSpc>
                <a:spcPct val="100000"/>
              </a:lnSpc>
              <a:spcBef>
                <a:spcPts val="0"/>
              </a:spcBef>
              <a:spcAft>
                <a:spcPts val="0"/>
              </a:spcAft>
              <a:buClr>
                <a:srgbClr val="00B0F0"/>
              </a:buClr>
              <a:buSzPct val="100000"/>
              <a:buFont typeface="Courier New" pitchFamily="49"/>
              <a:buChar char="o"/>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Mesurer les conséquences dommageables ;</a:t>
            </a:r>
          </a:p>
          <a:p>
            <a:pPr marL="342900" marR="0" lvl="0" indent="-342900" algn="just" defTabSz="914400" rtl="0" fontAlgn="auto" hangingPunct="1">
              <a:lnSpc>
                <a:spcPct val="100000"/>
              </a:lnSpc>
              <a:spcBef>
                <a:spcPts val="0"/>
              </a:spcBef>
              <a:spcAft>
                <a:spcPts val="0"/>
              </a:spcAft>
              <a:buClr>
                <a:srgbClr val="00B0F0"/>
              </a:buClr>
              <a:buSzPct val="100000"/>
              <a:buFont typeface="Courier New" pitchFamily="49"/>
              <a:buChar char="o"/>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Réduire l’indisponibilité de leur système d’information</a:t>
            </a:r>
            <a:r>
              <a:rPr lang="fr-FR" sz="2400" b="0" i="0" u="none" strike="noStrike" kern="1200" cap="none" spc="0" baseline="0">
                <a:solidFill>
                  <a:srgbClr val="404040"/>
                </a:solidFill>
                <a:uFillTx/>
                <a:latin typeface="Arial" pitchFamily="34"/>
                <a:cs typeface="Arial" pitchFamily="34"/>
              </a:rPr>
              <a:t> ;</a:t>
            </a:r>
          </a:p>
          <a:p>
            <a:pPr marL="342900" marR="0" lvl="0" indent="-342900" algn="just" defTabSz="914400" rtl="0" fontAlgn="auto" hangingPunct="1">
              <a:lnSpc>
                <a:spcPct val="100000"/>
              </a:lnSpc>
              <a:spcBef>
                <a:spcPts val="0"/>
              </a:spcBef>
              <a:spcAft>
                <a:spcPts val="0"/>
              </a:spcAft>
              <a:buClr>
                <a:srgbClr val="00B0F0"/>
              </a:buClr>
              <a:buSzPct val="100000"/>
              <a:buFont typeface="Courier New" pitchFamily="49"/>
              <a:buChar char="o"/>
              <a:tabLst/>
              <a:defRPr sz="1800" b="0" i="0" u="none" strike="noStrike" kern="0" cap="none" spc="0" baseline="0">
                <a:solidFill>
                  <a:srgbClr val="000000"/>
                </a:solidFill>
                <a:uFillTx/>
              </a:defRPr>
            </a:pPr>
            <a:r>
              <a:rPr lang="fr-FR" sz="2000" b="0" i="0" u="none" strike="noStrike" kern="1200" cap="none" spc="0" baseline="0">
                <a:solidFill>
                  <a:srgbClr val="404040"/>
                </a:solidFill>
                <a:uFillTx/>
                <a:latin typeface="Arial" pitchFamily="34"/>
                <a:cs typeface="Arial" pitchFamily="34"/>
              </a:rPr>
              <a:t>Fixer une stratégie de gouvernance pour mieux maitriser l’information ;</a:t>
            </a:r>
          </a:p>
        </p:txBody>
      </p:sp>
    </p:spTree>
    <p:extLst>
      <p:ext uri="{BB962C8B-B14F-4D97-AF65-F5344CB8AC3E}">
        <p14:creationId xmlns:p14="http://schemas.microsoft.com/office/powerpoint/2010/main" val="427038437"/>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239667"/>
            <a:ext cx="9950103" cy="712440"/>
          </a:xfrm>
        </p:spPr>
        <p:txBody>
          <a:bodyPr anchor="t"/>
          <a:lstStyle/>
          <a:p>
            <a:pPr algn="ctr"/>
            <a:r>
              <a:rPr lang="fr-FR">
                <a:effectLst>
                  <a:outerShdw blurRad="38100" dist="38100" dir="2700000" algn="tl">
                    <a:srgbClr val="000000">
                      <a:alpha val="43137"/>
                    </a:srgbClr>
                  </a:outerShdw>
                </a:effectLst>
              </a:rPr>
              <a:t>L’infrastructure d’Odyssée</a:t>
            </a:r>
          </a:p>
        </p:txBody>
      </p:sp>
      <p:graphicFrame>
        <p:nvGraphicFramePr>
          <p:cNvPr id="2" name="Objet 1">
            <a:extLst>
              <a:ext uri="{FF2B5EF4-FFF2-40B4-BE49-F238E27FC236}">
                <a16:creationId xmlns:a16="http://schemas.microsoft.com/office/drawing/2014/main" id="{1AF0F42B-5B78-B8F0-F9BC-E492BDE7D021}"/>
              </a:ext>
            </a:extLst>
          </p:cNvPr>
          <p:cNvGraphicFramePr>
            <a:graphicFrameLocks noChangeAspect="1"/>
          </p:cNvGraphicFramePr>
          <p:nvPr>
            <p:extLst>
              <p:ext uri="{D42A27DB-BD31-4B8C-83A1-F6EECF244321}">
                <p14:modId xmlns:p14="http://schemas.microsoft.com/office/powerpoint/2010/main" val="2376061735"/>
              </p:ext>
            </p:extLst>
          </p:nvPr>
        </p:nvGraphicFramePr>
        <p:xfrm>
          <a:off x="2984131" y="952107"/>
          <a:ext cx="5912622" cy="5605246"/>
        </p:xfrm>
        <a:graphic>
          <a:graphicData uri="http://schemas.openxmlformats.org/presentationml/2006/ole">
            <mc:AlternateContent xmlns:mc="http://schemas.openxmlformats.org/markup-compatibility/2006">
              <mc:Choice xmlns:v="urn:schemas-microsoft-com:vml" Requires="v">
                <p:oleObj r:id="rId2" imgW="12005055" imgH="12153413" progId="">
                  <p:embed/>
                </p:oleObj>
              </mc:Choice>
              <mc:Fallback>
                <p:oleObj r:id="rId2" imgW="12005055" imgH="12153413" progId="">
                  <p:embed/>
                  <p:pic>
                    <p:nvPicPr>
                      <p:cNvPr id="2" name="Objet 1">
                        <a:extLst>
                          <a:ext uri="{FF2B5EF4-FFF2-40B4-BE49-F238E27FC236}">
                            <a16:creationId xmlns:a16="http://schemas.microsoft.com/office/drawing/2014/main" id="{1AF0F42B-5B78-B8F0-F9BC-E492BDE7D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4131" y="952107"/>
                        <a:ext cx="5912622" cy="5605246"/>
                      </a:xfrm>
                      <a:prstGeom prst="rect">
                        <a:avLst/>
                      </a:prstGeom>
                      <a:solidFill>
                        <a:srgbClr val="FFFFFF"/>
                      </a:solidFill>
                      <a:ln w="9525">
                        <a:solidFill>
                          <a:srgbClr val="000000"/>
                        </a:solidFill>
                        <a:miter lim="800000"/>
                        <a:headEnd/>
                        <a:tailEnd/>
                      </a:ln>
                    </p:spPr>
                  </p:pic>
                </p:oleObj>
              </mc:Fallback>
            </mc:AlternateContent>
          </a:graphicData>
        </a:graphic>
      </p:graphicFrame>
    </p:spTree>
    <p:extLst>
      <p:ext uri="{BB962C8B-B14F-4D97-AF65-F5344CB8AC3E}">
        <p14:creationId xmlns:p14="http://schemas.microsoft.com/office/powerpoint/2010/main" val="1128382819"/>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239667"/>
            <a:ext cx="9950103" cy="712440"/>
          </a:xfrm>
        </p:spPr>
        <p:txBody>
          <a:bodyPr anchor="t"/>
          <a:lstStyle/>
          <a:p>
            <a:pPr algn="ctr"/>
            <a:r>
              <a:rPr lang="fr-FR">
                <a:effectLst>
                  <a:outerShdw blurRad="38100" dist="38100" dir="2700000" algn="tl">
                    <a:srgbClr val="000000">
                      <a:alpha val="43137"/>
                    </a:srgbClr>
                  </a:outerShdw>
                </a:effectLst>
              </a:rPr>
              <a:t>L’infrastructure d’Odyssée</a:t>
            </a:r>
          </a:p>
        </p:txBody>
      </p:sp>
      <p:pic>
        <p:nvPicPr>
          <p:cNvPr id="2050" name="Picture 2">
            <a:extLst>
              <a:ext uri="{FF2B5EF4-FFF2-40B4-BE49-F238E27FC236}">
                <a16:creationId xmlns:a16="http://schemas.microsoft.com/office/drawing/2014/main" id="{0086160C-BD76-7263-33C2-76F9DBF1A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5596" y="1943044"/>
            <a:ext cx="5300874" cy="3835902"/>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CECA9693-72D2-724D-7727-08231B5FD654}"/>
              </a:ext>
            </a:extLst>
          </p:cNvPr>
          <p:cNvSpPr txBox="1"/>
          <p:nvPr/>
        </p:nvSpPr>
        <p:spPr>
          <a:xfrm>
            <a:off x="516835" y="1699727"/>
            <a:ext cx="5065640" cy="4524315"/>
          </a:xfrm>
          <a:prstGeom prst="rect">
            <a:avLst/>
          </a:prstGeom>
          <a:noFill/>
        </p:spPr>
        <p:txBody>
          <a:bodyPr wrap="square" rtlCol="0">
            <a:spAutoFit/>
          </a:bodyPr>
          <a:lstStyle/>
          <a:p>
            <a:pPr marL="342900" indent="-342900">
              <a:buFont typeface="+mj-lt"/>
              <a:buAutoNum type="arabicPeriod"/>
            </a:pPr>
            <a:r>
              <a:rPr lang="fr-FR" b="1" u="sng"/>
              <a:t>AUTHENTIFICATION :</a:t>
            </a:r>
          </a:p>
          <a:p>
            <a:pPr marL="742950" lvl="1" indent="-285750">
              <a:buFont typeface="Wingdings" panose="05000000000000000000" pitchFamily="2" charset="2"/>
              <a:buChar char="ü"/>
            </a:pPr>
            <a:r>
              <a:rPr lang="fr-FR" i="1"/>
              <a:t>odysathp01p - Authentification - PROD</a:t>
            </a:r>
          </a:p>
          <a:p>
            <a:pPr marL="342900" indent="-342900">
              <a:buFont typeface="+mj-lt"/>
              <a:buAutoNum type="arabicPeriod"/>
            </a:pPr>
            <a:r>
              <a:rPr lang="fr-FR" b="1" u="sng"/>
              <a:t>PARTAGE :</a:t>
            </a:r>
          </a:p>
          <a:p>
            <a:pPr marL="742950" lvl="1" indent="-285750">
              <a:buFont typeface="Wingdings" panose="05000000000000000000" pitchFamily="2" charset="2"/>
              <a:buChar char="ü"/>
            </a:pPr>
            <a:r>
              <a:rPr lang="fr-FR" i="1"/>
              <a:t>odysnfs01p - Partage - PROD</a:t>
            </a:r>
          </a:p>
          <a:p>
            <a:pPr marL="742950" lvl="1" indent="-285750">
              <a:buFont typeface="Wingdings" panose="05000000000000000000" pitchFamily="2" charset="2"/>
              <a:buChar char="ü"/>
            </a:pPr>
            <a:r>
              <a:rPr lang="fr-FR" i="1"/>
              <a:t>odysftp02p - FTP 1 – DMZ</a:t>
            </a:r>
          </a:p>
          <a:p>
            <a:pPr marL="342900" indent="-342900">
              <a:buFont typeface="+mj-lt"/>
              <a:buAutoNum type="arabicPeriod"/>
            </a:pPr>
            <a:r>
              <a:rPr lang="fr-FR" b="1" u="sng"/>
              <a:t>LOAD-BALANCER</a:t>
            </a:r>
          </a:p>
          <a:p>
            <a:pPr marL="742950" lvl="1" indent="-285750">
              <a:buFont typeface="Wingdings" panose="05000000000000000000" pitchFamily="2" charset="2"/>
              <a:buChar char="ü"/>
            </a:pPr>
            <a:r>
              <a:rPr lang="fr-FR" i="1"/>
              <a:t>odyshap01p - </a:t>
            </a:r>
            <a:r>
              <a:rPr lang="fr-FR" i="1" err="1"/>
              <a:t>Haproxy</a:t>
            </a:r>
            <a:r>
              <a:rPr lang="fr-FR" i="1"/>
              <a:t> 1 - PROD</a:t>
            </a:r>
          </a:p>
          <a:p>
            <a:pPr marL="742950" lvl="1" indent="-285750">
              <a:buFont typeface="Wingdings" panose="05000000000000000000" pitchFamily="2" charset="2"/>
              <a:buChar char="ü"/>
            </a:pPr>
            <a:r>
              <a:rPr lang="fr-FR" i="1"/>
              <a:t>odyshap02p - </a:t>
            </a:r>
            <a:r>
              <a:rPr lang="fr-FR" i="1" err="1"/>
              <a:t>Haproxy</a:t>
            </a:r>
            <a:r>
              <a:rPr lang="fr-FR" i="1"/>
              <a:t> 2 - PROD</a:t>
            </a:r>
          </a:p>
          <a:p>
            <a:pPr marL="342900" indent="-342900">
              <a:buFont typeface="+mj-lt"/>
              <a:buAutoNum type="arabicPeriod"/>
            </a:pPr>
            <a:r>
              <a:rPr lang="fr-FR" b="1" u="sng"/>
              <a:t>WEB</a:t>
            </a:r>
          </a:p>
          <a:p>
            <a:pPr marL="742950" lvl="1" indent="-285750">
              <a:buFont typeface="Wingdings" panose="05000000000000000000" pitchFamily="2" charset="2"/>
              <a:buChar char="ü"/>
            </a:pPr>
            <a:r>
              <a:rPr lang="fr-FR" i="1"/>
              <a:t>odyswww01p - Web 1 - PROD</a:t>
            </a:r>
          </a:p>
          <a:p>
            <a:pPr marL="742950" lvl="1" indent="-285750">
              <a:buFont typeface="Wingdings" panose="05000000000000000000" pitchFamily="2" charset="2"/>
              <a:buChar char="ü"/>
            </a:pPr>
            <a:r>
              <a:rPr lang="fr-FR" i="1"/>
              <a:t>odyswww02p - Web 2 - DMZ</a:t>
            </a:r>
          </a:p>
          <a:p>
            <a:pPr marL="342900" indent="-342900">
              <a:buFont typeface="+mj-lt"/>
              <a:buAutoNum type="arabicPeriod"/>
            </a:pPr>
            <a:r>
              <a:rPr lang="fr-FR" b="1" u="sng"/>
              <a:t>MAIL</a:t>
            </a:r>
          </a:p>
          <a:p>
            <a:pPr marL="742950" lvl="1" indent="-285750">
              <a:buFont typeface="Wingdings" panose="05000000000000000000" pitchFamily="2" charset="2"/>
              <a:buChar char="ü"/>
            </a:pPr>
            <a:r>
              <a:rPr lang="fr-FR" i="1"/>
              <a:t>odyssmp01p - SMTP 1 - PROD</a:t>
            </a:r>
          </a:p>
          <a:p>
            <a:pPr marL="742950" lvl="1" indent="-285750">
              <a:buFont typeface="Wingdings" panose="05000000000000000000" pitchFamily="2" charset="2"/>
              <a:buChar char="ü"/>
            </a:pPr>
            <a:r>
              <a:rPr lang="fr-FR" i="1"/>
              <a:t>odyssmp02p - SMTP 2 - DMZ</a:t>
            </a:r>
          </a:p>
          <a:p>
            <a:pPr marL="342900" indent="-342900">
              <a:buFont typeface="+mj-lt"/>
              <a:buAutoNum type="arabicPeriod"/>
            </a:pPr>
            <a:r>
              <a:rPr lang="fr-FR" b="1" u="sng"/>
              <a:t>APPLICATION INTERNE</a:t>
            </a:r>
          </a:p>
          <a:p>
            <a:pPr marL="742950" lvl="1" indent="-285750">
              <a:buFont typeface="Wingdings" panose="05000000000000000000" pitchFamily="2" charset="2"/>
              <a:buChar char="ü"/>
            </a:pPr>
            <a:r>
              <a:rPr lang="fr-FR" i="1"/>
              <a:t>odyscomp01p - Commercial - PROD</a:t>
            </a:r>
          </a:p>
        </p:txBody>
      </p:sp>
      <p:sp>
        <p:nvSpPr>
          <p:cNvPr id="5" name="ZoneTexte 4">
            <a:extLst>
              <a:ext uri="{FF2B5EF4-FFF2-40B4-BE49-F238E27FC236}">
                <a16:creationId xmlns:a16="http://schemas.microsoft.com/office/drawing/2014/main" id="{00129CDF-DE57-E942-31B2-0583E8950F79}"/>
              </a:ext>
            </a:extLst>
          </p:cNvPr>
          <p:cNvSpPr txBox="1"/>
          <p:nvPr/>
        </p:nvSpPr>
        <p:spPr>
          <a:xfrm>
            <a:off x="5264938" y="2765260"/>
            <a:ext cx="6410227" cy="1569660"/>
          </a:xfrm>
          <a:prstGeom prst="rect">
            <a:avLst/>
          </a:prstGeom>
          <a:noFill/>
        </p:spPr>
        <p:txBody>
          <a:bodyPr wrap="square" rtlCol="0">
            <a:spAutoFit/>
          </a:bodyPr>
          <a:lstStyle/>
          <a:p>
            <a:r>
              <a:rPr lang="fr-FR" sz="3200" b="1">
                <a:effectLst>
                  <a:outerShdw blurRad="38100" dist="38100" dir="2700000" algn="tl">
                    <a:srgbClr val="000000">
                      <a:alpha val="43137"/>
                    </a:srgbClr>
                  </a:outerShdw>
                </a:effectLst>
              </a:rPr>
              <a:t>Donc on a prévu :</a:t>
            </a:r>
          </a:p>
          <a:p>
            <a:r>
              <a:rPr lang="fr-FR" sz="3200" b="1">
                <a:effectLst>
                  <a:outerShdw blurRad="38100" dist="38100" dir="2700000" algn="tl">
                    <a:srgbClr val="000000">
                      <a:alpha val="43137"/>
                    </a:srgbClr>
                  </a:outerShdw>
                </a:effectLst>
              </a:rPr>
              <a:t>- 6 Etudes des besoins</a:t>
            </a:r>
          </a:p>
          <a:p>
            <a:r>
              <a:rPr lang="fr-FR" sz="3200" b="1">
                <a:effectLst>
                  <a:outerShdw blurRad="38100" dist="38100" dir="2700000" algn="tl">
                    <a:srgbClr val="000000">
                      <a:alpha val="43137"/>
                    </a:srgbClr>
                  </a:outerShdw>
                </a:effectLst>
              </a:rPr>
              <a:t>- 6 Analyses des risques</a:t>
            </a:r>
          </a:p>
        </p:txBody>
      </p:sp>
      <p:sp>
        <p:nvSpPr>
          <p:cNvPr id="6" name="Titre 3">
            <a:extLst>
              <a:ext uri="{FF2B5EF4-FFF2-40B4-BE49-F238E27FC236}">
                <a16:creationId xmlns:a16="http://schemas.microsoft.com/office/drawing/2014/main" id="{C9929CD9-B500-3C49-84E3-9FA6C3BB0929}"/>
              </a:ext>
            </a:extLst>
          </p:cNvPr>
          <p:cNvSpPr txBox="1">
            <a:spLocks/>
          </p:cNvSpPr>
          <p:nvPr/>
        </p:nvSpPr>
        <p:spPr>
          <a:xfrm>
            <a:off x="4731538" y="1133380"/>
            <a:ext cx="7168692" cy="712440"/>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fr-FR" sz="2000">
                <a:effectLst>
                  <a:outerShdw blurRad="38100" dist="38100" dir="2700000" algn="tl">
                    <a:srgbClr val="000000">
                      <a:alpha val="43137"/>
                    </a:srgbClr>
                  </a:outerShdw>
                </a:effectLst>
              </a:rPr>
              <a:t>Les données fournis par Odyssée</a:t>
            </a:r>
          </a:p>
        </p:txBody>
      </p:sp>
      <p:sp>
        <p:nvSpPr>
          <p:cNvPr id="7" name="Titre 3">
            <a:extLst>
              <a:ext uri="{FF2B5EF4-FFF2-40B4-BE49-F238E27FC236}">
                <a16:creationId xmlns:a16="http://schemas.microsoft.com/office/drawing/2014/main" id="{767BC11F-8C80-AC55-8FF3-C146267AE467}"/>
              </a:ext>
            </a:extLst>
          </p:cNvPr>
          <p:cNvSpPr txBox="1">
            <a:spLocks/>
          </p:cNvSpPr>
          <p:nvPr/>
        </p:nvSpPr>
        <p:spPr>
          <a:xfrm>
            <a:off x="735555" y="1219595"/>
            <a:ext cx="4456459" cy="500011"/>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fr-FR" sz="2000">
                <a:effectLst>
                  <a:outerShdw blurRad="38100" dist="38100" dir="2700000" algn="tl">
                    <a:srgbClr val="000000">
                      <a:alpha val="43137"/>
                    </a:srgbClr>
                  </a:outerShdw>
                </a:effectLst>
              </a:rPr>
              <a:t>On a trié ces données</a:t>
            </a:r>
          </a:p>
        </p:txBody>
      </p:sp>
    </p:spTree>
    <p:extLst>
      <p:ext uri="{BB962C8B-B14F-4D97-AF65-F5344CB8AC3E}">
        <p14:creationId xmlns:p14="http://schemas.microsoft.com/office/powerpoint/2010/main" val="348618778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2050"/>
                                        </p:tgtEl>
                                      </p:cBhvr>
                                    </p:animEffect>
                                    <p:set>
                                      <p:cBhvr>
                                        <p:cTn id="16" dur="1" fill="hold">
                                          <p:stCondLst>
                                            <p:cond delay="499"/>
                                          </p:stCondLst>
                                        </p:cTn>
                                        <p:tgtEl>
                                          <p:spTgt spid="2050"/>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par>
                                <p:cTn id="20" presetID="26" presetClass="emph" presetSubtype="0" fill="hold" grpId="0" nodeType="withEffect">
                                  <p:stCondLst>
                                    <p:cond delay="0"/>
                                  </p:stCondLst>
                                  <p:childTnLst>
                                    <p:animEffect transition="out" filter="fade">
                                      <p:cBhvr>
                                        <p:cTn id="21" dur="500" tmFilter="0, 0; .2, .5; .8, .5; 1, 0"/>
                                        <p:tgtEl>
                                          <p:spTgt spid="3"/>
                                        </p:tgtEl>
                                      </p:cBhvr>
                                    </p:animEffect>
                                    <p:animScale>
                                      <p:cBhvr>
                                        <p:cTn id="22" dur="250" autoRev="1" fill="hold"/>
                                        <p:tgtEl>
                                          <p:spTgt spid="3"/>
                                        </p:tgtEl>
                                      </p:cBhvr>
                                      <p:by x="105000" y="105000"/>
                                    </p:animScale>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5">
                                            <p:txEl>
                                              <p:pRg st="0" end="0"/>
                                            </p:txEl>
                                          </p:spTgt>
                                        </p:tgtEl>
                                        <p:attrNameLst>
                                          <p:attrName>style.visibility</p:attrName>
                                        </p:attrNameLst>
                                      </p:cBhvr>
                                      <p:to>
                                        <p:strVal val="visible"/>
                                      </p:to>
                                    </p:set>
                                    <p:animEffect transition="in" filter="wipe(left)">
                                      <p:cBhvr>
                                        <p:cTn id="26" dur="500"/>
                                        <p:tgtEl>
                                          <p:spTgt spid="5">
                                            <p:txEl>
                                              <p:pRg st="0" end="0"/>
                                            </p:txEl>
                                          </p:spTgt>
                                        </p:tgtEl>
                                      </p:cBhvr>
                                    </p:animEffect>
                                  </p:childTnLst>
                                </p:cTn>
                              </p:par>
                            </p:childTnLst>
                          </p:cTn>
                        </p:par>
                        <p:par>
                          <p:cTn id="27" fill="hold">
                            <p:stCondLst>
                              <p:cond delay="1000"/>
                            </p:stCondLst>
                            <p:childTnLst>
                              <p:par>
                                <p:cTn id="28" presetID="22" presetClass="entr" presetSubtype="8" fill="hold" nodeType="afterEffect">
                                  <p:stCondLst>
                                    <p:cond delay="0"/>
                                  </p:stCondLst>
                                  <p:childTnLst>
                                    <p:set>
                                      <p:cBhvr>
                                        <p:cTn id="29" dur="1" fill="hold">
                                          <p:stCondLst>
                                            <p:cond delay="0"/>
                                          </p:stCondLst>
                                        </p:cTn>
                                        <p:tgtEl>
                                          <p:spTgt spid="5">
                                            <p:txEl>
                                              <p:pRg st="1" end="1"/>
                                            </p:txEl>
                                          </p:spTgt>
                                        </p:tgtEl>
                                        <p:attrNameLst>
                                          <p:attrName>style.visibility</p:attrName>
                                        </p:attrNameLst>
                                      </p:cBhvr>
                                      <p:to>
                                        <p:strVal val="visible"/>
                                      </p:to>
                                    </p:set>
                                    <p:animEffect transition="in" filter="wipe(left)">
                                      <p:cBhvr>
                                        <p:cTn id="30" dur="500"/>
                                        <p:tgtEl>
                                          <p:spTgt spid="5">
                                            <p:txEl>
                                              <p:pRg st="1" end="1"/>
                                            </p:txEl>
                                          </p:spTgt>
                                        </p:tgtEl>
                                      </p:cBhvr>
                                    </p:animEffect>
                                  </p:childTnLst>
                                </p:cTn>
                              </p:par>
                            </p:childTnLst>
                          </p:cTn>
                        </p:par>
                        <p:par>
                          <p:cTn id="31" fill="hold">
                            <p:stCondLst>
                              <p:cond delay="1500"/>
                            </p:stCondLst>
                            <p:childTnLst>
                              <p:par>
                                <p:cTn id="32" presetID="22" presetClass="entr" presetSubtype="8" fill="hold" nodeType="afterEffect">
                                  <p:stCondLst>
                                    <p:cond delay="0"/>
                                  </p:stCondLst>
                                  <p:childTnLst>
                                    <p:set>
                                      <p:cBhvr>
                                        <p:cTn id="33" dur="1" fill="hold">
                                          <p:stCondLst>
                                            <p:cond delay="0"/>
                                          </p:stCondLst>
                                        </p:cTn>
                                        <p:tgtEl>
                                          <p:spTgt spid="5">
                                            <p:txEl>
                                              <p:pRg st="2" end="2"/>
                                            </p:txEl>
                                          </p:spTgt>
                                        </p:tgtEl>
                                        <p:attrNameLst>
                                          <p:attrName>style.visibility</p:attrName>
                                        </p:attrNameLst>
                                      </p:cBhvr>
                                      <p:to>
                                        <p:strVal val="visible"/>
                                      </p:to>
                                    </p:set>
                                    <p:animEffect transition="in" filter="wipe(left)">
                                      <p:cBhvr>
                                        <p:cTn id="3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a:t>Etudes des Besoins</a:t>
            </a:r>
          </a:p>
        </p:txBody>
      </p:sp>
      <p:sp>
        <p:nvSpPr>
          <p:cNvPr id="3" name="ZoneTexte 2">
            <a:extLst>
              <a:ext uri="{FF2B5EF4-FFF2-40B4-BE49-F238E27FC236}">
                <a16:creationId xmlns:a16="http://schemas.microsoft.com/office/drawing/2014/main" id="{D2264CCA-50E6-F71B-2D5F-8551D210851E}"/>
              </a:ext>
            </a:extLst>
          </p:cNvPr>
          <p:cNvSpPr txBox="1"/>
          <p:nvPr/>
        </p:nvSpPr>
        <p:spPr>
          <a:xfrm>
            <a:off x="798654" y="2065484"/>
            <a:ext cx="4653021"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Qu’est-ce qu’une étude des besoins ?</a:t>
            </a:r>
          </a:p>
        </p:txBody>
      </p:sp>
      <p:sp>
        <p:nvSpPr>
          <p:cNvPr id="5" name="ZoneTexte 4">
            <a:extLst>
              <a:ext uri="{FF2B5EF4-FFF2-40B4-BE49-F238E27FC236}">
                <a16:creationId xmlns:a16="http://schemas.microsoft.com/office/drawing/2014/main" id="{3E96C99D-D281-3CA4-0A73-EF087F9E7A4A}"/>
              </a:ext>
            </a:extLst>
          </p:cNvPr>
          <p:cNvSpPr txBox="1"/>
          <p:nvPr/>
        </p:nvSpPr>
        <p:spPr>
          <a:xfrm>
            <a:off x="1344036" y="2798647"/>
            <a:ext cx="8772694" cy="1200329"/>
          </a:xfrm>
          <a:prstGeom prst="rect">
            <a:avLst/>
          </a:prstGeom>
          <a:noFill/>
        </p:spPr>
        <p:txBody>
          <a:bodyPr wrap="square" rtlCol="0">
            <a:spAutoFit/>
          </a:bodyPr>
          <a:lstStyle/>
          <a:p>
            <a:r>
              <a:rPr lang="fr-FR"/>
              <a:t>Une étude des besoins est un processus d'analyse visant à comprendre, recueillir et documenter les exigences spécifiques d'un utilisateur, d'un projet ou d'une organisation, afin de définir clairement ce qui est nécessaire pour atteindre des objectifs déterminés.</a:t>
            </a:r>
          </a:p>
        </p:txBody>
      </p:sp>
      <p:sp>
        <p:nvSpPr>
          <p:cNvPr id="6" name="ZoneTexte 5">
            <a:extLst>
              <a:ext uri="{FF2B5EF4-FFF2-40B4-BE49-F238E27FC236}">
                <a16:creationId xmlns:a16="http://schemas.microsoft.com/office/drawing/2014/main" id="{E08073E2-DD43-C552-4135-0B9D34669F42}"/>
              </a:ext>
            </a:extLst>
          </p:cNvPr>
          <p:cNvSpPr txBox="1"/>
          <p:nvPr/>
        </p:nvSpPr>
        <p:spPr>
          <a:xfrm>
            <a:off x="2866335" y="4609029"/>
            <a:ext cx="5728096"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Comment on élabore une étude des besoins ?</a:t>
            </a:r>
          </a:p>
        </p:txBody>
      </p:sp>
      <p:sp>
        <p:nvSpPr>
          <p:cNvPr id="7" name="ZoneTexte 6">
            <a:extLst>
              <a:ext uri="{FF2B5EF4-FFF2-40B4-BE49-F238E27FC236}">
                <a16:creationId xmlns:a16="http://schemas.microsoft.com/office/drawing/2014/main" id="{0B03258C-A44F-7212-8CEA-12B1BE848FDF}"/>
              </a:ext>
            </a:extLst>
          </p:cNvPr>
          <p:cNvSpPr txBox="1"/>
          <p:nvPr/>
        </p:nvSpPr>
        <p:spPr>
          <a:xfrm>
            <a:off x="3035869" y="4995417"/>
            <a:ext cx="5089559" cy="369332"/>
          </a:xfrm>
          <a:prstGeom prst="rect">
            <a:avLst/>
          </a:prstGeom>
          <a:noFill/>
        </p:spPr>
        <p:txBody>
          <a:bodyPr wrap="square" rtlCol="0">
            <a:spAutoFit/>
          </a:bodyPr>
          <a:lstStyle/>
          <a:p>
            <a:r>
              <a:rPr lang="fr-FR"/>
              <a:t>Avec 5 points que nous verrons dans un instant</a:t>
            </a:r>
          </a:p>
        </p:txBody>
      </p:sp>
    </p:spTree>
    <p:extLst>
      <p:ext uri="{BB962C8B-B14F-4D97-AF65-F5344CB8AC3E}">
        <p14:creationId xmlns:p14="http://schemas.microsoft.com/office/powerpoint/2010/main" val="2534006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anim calcmode="lin" valueType="num">
                                      <p:cBhvr>
                                        <p:cTn id="8" dur="250" fill="hold"/>
                                        <p:tgtEl>
                                          <p:spTgt spid="6"/>
                                        </p:tgtEl>
                                        <p:attrNameLst>
                                          <p:attrName>ppt_x</p:attrName>
                                        </p:attrNameLst>
                                      </p:cBhvr>
                                      <p:tavLst>
                                        <p:tav tm="0">
                                          <p:val>
                                            <p:strVal val="#ppt_x"/>
                                          </p:val>
                                        </p:tav>
                                        <p:tav tm="100000">
                                          <p:val>
                                            <p:strVal val="#ppt_x"/>
                                          </p:val>
                                        </p:tav>
                                      </p:tavLst>
                                    </p:anim>
                                    <p:anim calcmode="lin" valueType="num">
                                      <p:cBhvr>
                                        <p:cTn id="9" dur="2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1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50"/>
                                        <p:tgtEl>
                                          <p:spTgt spid="7"/>
                                        </p:tgtEl>
                                        <p:attrNameLst>
                                          <p:attrName>ppt_y</p:attrName>
                                        </p:attrNameLst>
                                      </p:cBhvr>
                                      <p:tavLst>
                                        <p:tav tm="0">
                                          <p:val>
                                            <p:strVal val="#ppt_y-#ppt_h*1.125000"/>
                                          </p:val>
                                        </p:tav>
                                        <p:tav tm="100000">
                                          <p:val>
                                            <p:strVal val="#ppt_y"/>
                                          </p:val>
                                        </p:tav>
                                      </p:tavLst>
                                    </p:anim>
                                    <p:animEffect transition="in" filter="wipe(down)">
                                      <p:cBhvr>
                                        <p:cTn id="14"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a:t>Etudes des Besoins</a:t>
            </a:r>
          </a:p>
        </p:txBody>
      </p:sp>
      <p:sp>
        <p:nvSpPr>
          <p:cNvPr id="2" name="Titre 3">
            <a:extLst>
              <a:ext uri="{FF2B5EF4-FFF2-40B4-BE49-F238E27FC236}">
                <a16:creationId xmlns:a16="http://schemas.microsoft.com/office/drawing/2014/main" id="{F1AC324D-A4C9-210C-6EAC-66EEB492E967}"/>
              </a:ext>
            </a:extLst>
          </p:cNvPr>
          <p:cNvSpPr txBox="1">
            <a:spLocks/>
          </p:cNvSpPr>
          <p:nvPr/>
        </p:nvSpPr>
        <p:spPr>
          <a:xfrm>
            <a:off x="52498" y="1569575"/>
            <a:ext cx="12139502" cy="4486966"/>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marL="514350" indent="-514350" algn="l" fontAlgn="base">
              <a:buFont typeface="+mj-lt"/>
              <a:buAutoNum type="arabicPeriod"/>
            </a:pPr>
            <a:r>
              <a:rPr lang="fr-FR" b="1" i="0" u="sng">
                <a:effectLst/>
                <a:latin typeface="inherit"/>
              </a:rPr>
              <a:t>Identification des Parties Prenantes</a:t>
            </a:r>
          </a:p>
          <a:p>
            <a:pPr marL="742950" lvl="1" indent="-285750" fontAlgn="base">
              <a:buFont typeface="Arial" panose="020B0604020202020204" pitchFamily="34" charset="0"/>
              <a:buChar char="•"/>
            </a:pPr>
            <a:r>
              <a:rPr lang="fr-FR" b="0" i="1">
                <a:effectLst/>
                <a:latin typeface="inherit"/>
              </a:rPr>
              <a:t>On recense toutes les parties prenantes impliquées dans la sécurité de l'information, comme les utilisateurs finaux, les responsables informatiques, les responsables des processus métier, etc.</a:t>
            </a:r>
            <a:r>
              <a:rPr lang="fr-FR" b="0" i="0">
                <a:effectLst/>
                <a:latin typeface="gg sans"/>
              </a:rPr>
              <a:t> </a:t>
            </a:r>
          </a:p>
          <a:p>
            <a:pPr marL="514350" indent="-514350" algn="l" fontAlgn="base">
              <a:buFont typeface="+mj-lt"/>
              <a:buAutoNum type="arabicPeriod"/>
            </a:pPr>
            <a:r>
              <a:rPr lang="fr-FR" b="1" i="0" u="sng">
                <a:effectLst/>
                <a:latin typeface="inherit"/>
              </a:rPr>
              <a:t>Collecte des Exigences</a:t>
            </a:r>
          </a:p>
          <a:p>
            <a:pPr marL="742950" lvl="1" indent="-285750" fontAlgn="base">
              <a:buFont typeface="Arial" panose="020B0604020202020204" pitchFamily="34" charset="0"/>
              <a:buChar char="•"/>
            </a:pPr>
            <a:r>
              <a:rPr lang="fr-FR" b="0" i="1">
                <a:effectLst/>
                <a:latin typeface="inherit"/>
              </a:rPr>
              <a:t>On organise des entretiens avec les parties prenantes pour comprendre leurs besoins en matière de sécurité.</a:t>
            </a:r>
          </a:p>
          <a:p>
            <a:pPr marL="742950" lvl="1" indent="-285750" fontAlgn="base">
              <a:buFont typeface="Arial" panose="020B0604020202020204" pitchFamily="34" charset="0"/>
              <a:buChar char="•"/>
            </a:pPr>
            <a:r>
              <a:rPr lang="fr-FR" b="0" i="1">
                <a:effectLst/>
                <a:latin typeface="inherit"/>
              </a:rPr>
              <a:t>Identification des types d'informations à protéger, les niveaux de confidentialité nécessaires, les exigences de disponibilité, etc.</a:t>
            </a:r>
            <a:endParaRPr lang="fr-FR" b="0" i="0">
              <a:effectLst/>
              <a:latin typeface="gg sans"/>
            </a:endParaRPr>
          </a:p>
          <a:p>
            <a:pPr marL="514350" indent="-514350" algn="l" fontAlgn="base">
              <a:buFont typeface="+mj-lt"/>
              <a:buAutoNum type="arabicPeriod"/>
            </a:pPr>
            <a:r>
              <a:rPr lang="fr-FR" b="1" i="0" u="sng">
                <a:effectLst/>
                <a:latin typeface="inherit"/>
              </a:rPr>
              <a:t>Évaluation des Ressources</a:t>
            </a:r>
          </a:p>
          <a:p>
            <a:pPr marL="742950" lvl="1" indent="-285750" fontAlgn="base">
              <a:buFont typeface="Arial" panose="020B0604020202020204" pitchFamily="34" charset="0"/>
              <a:buChar char="•"/>
            </a:pPr>
            <a:r>
              <a:rPr lang="fr-FR" b="0" i="1">
                <a:effectLst/>
                <a:latin typeface="inherit"/>
              </a:rPr>
              <a:t>Analyse des ressources disponibles (humaines, technologiques et financières) pour la mise en place de mesures de sécurité.</a:t>
            </a:r>
            <a:r>
              <a:rPr lang="fr-FR" b="0" i="0">
                <a:effectLst/>
                <a:latin typeface="gg sans"/>
              </a:rPr>
              <a:t> </a:t>
            </a:r>
          </a:p>
          <a:p>
            <a:pPr marL="514350" indent="-514350" algn="l" fontAlgn="base">
              <a:buFont typeface="+mj-lt"/>
              <a:buAutoNum type="arabicPeriod"/>
            </a:pPr>
            <a:r>
              <a:rPr lang="fr-FR" b="1" i="0" u="sng">
                <a:effectLst/>
                <a:latin typeface="inherit"/>
              </a:rPr>
              <a:t>Conformité Réglementaire</a:t>
            </a:r>
          </a:p>
          <a:p>
            <a:pPr marL="742950" lvl="1" indent="-285750" fontAlgn="base">
              <a:buFont typeface="Arial" panose="020B0604020202020204" pitchFamily="34" charset="0"/>
              <a:buChar char="•"/>
            </a:pPr>
            <a:r>
              <a:rPr lang="fr-FR" i="1">
                <a:latin typeface="inherit"/>
              </a:rPr>
              <a:t>L</a:t>
            </a:r>
            <a:r>
              <a:rPr lang="fr-FR" b="0" i="1">
                <a:effectLst/>
                <a:latin typeface="inherit"/>
              </a:rPr>
              <a:t>es normes de sécurité et les réglementations applicables sur le secteur.</a:t>
            </a:r>
          </a:p>
          <a:p>
            <a:pPr marL="742950" lvl="1" indent="-285750" fontAlgn="base">
              <a:buFont typeface="Arial" panose="020B0604020202020204" pitchFamily="34" charset="0"/>
              <a:buChar char="•"/>
            </a:pPr>
            <a:r>
              <a:rPr lang="fr-FR" i="1">
                <a:latin typeface="inherit"/>
              </a:rPr>
              <a:t>L</a:t>
            </a:r>
            <a:r>
              <a:rPr lang="fr-FR" b="0" i="1">
                <a:effectLst/>
                <a:latin typeface="inherit"/>
              </a:rPr>
              <a:t>es mesures de sécurité sont conformes aux exigences légales. </a:t>
            </a:r>
          </a:p>
          <a:p>
            <a:pPr marL="514350" indent="-514350" algn="l" fontAlgn="base">
              <a:buFont typeface="+mj-lt"/>
              <a:buAutoNum type="arabicPeriod"/>
            </a:pPr>
            <a:r>
              <a:rPr lang="fr-FR" b="1" i="0" u="sng">
                <a:effectLst/>
                <a:latin typeface="inherit"/>
              </a:rPr>
              <a:t>Élaboration d'un Cahier des Charges</a:t>
            </a:r>
          </a:p>
          <a:p>
            <a:pPr marL="742950" lvl="1" indent="-285750">
              <a:buFont typeface="Arial" panose="020B0604020202020204" pitchFamily="34" charset="0"/>
              <a:buChar char="•"/>
            </a:pPr>
            <a:r>
              <a:rPr lang="fr-FR" i="1">
                <a:latin typeface="inherit"/>
              </a:rPr>
              <a:t>O</a:t>
            </a:r>
            <a:r>
              <a:rPr lang="fr-FR" b="0" i="1">
                <a:effectLst/>
                <a:latin typeface="inherit"/>
              </a:rPr>
              <a:t>n documente les besoins identifiés </a:t>
            </a:r>
            <a:r>
              <a:rPr lang="fr-FR" i="1">
                <a:latin typeface="inherit"/>
              </a:rPr>
              <a:t>en </a:t>
            </a:r>
            <a:r>
              <a:rPr lang="fr-FR" b="0" i="1">
                <a:effectLst/>
                <a:latin typeface="inherit"/>
              </a:rPr>
              <a:t>détaillant les fonctionnalités requises</a:t>
            </a:r>
            <a:endParaRPr lang="fr-FR"/>
          </a:p>
        </p:txBody>
      </p:sp>
      <p:pic>
        <p:nvPicPr>
          <p:cNvPr id="5" name="Image 4">
            <a:extLst>
              <a:ext uri="{FF2B5EF4-FFF2-40B4-BE49-F238E27FC236}">
                <a16:creationId xmlns:a16="http://schemas.microsoft.com/office/drawing/2014/main" id="{9BBEE378-A1DF-F3FB-7CA2-C747C8F49DD9}"/>
              </a:ext>
            </a:extLst>
          </p:cNvPr>
          <p:cNvPicPr>
            <a:picLocks noChangeAspect="1"/>
          </p:cNvPicPr>
          <p:nvPr/>
        </p:nvPicPr>
        <p:blipFill>
          <a:blip r:embed="rId2"/>
          <a:stretch>
            <a:fillRect/>
          </a:stretch>
        </p:blipFill>
        <p:spPr>
          <a:xfrm>
            <a:off x="2071763" y="844008"/>
            <a:ext cx="7148179" cy="5471634"/>
          </a:xfrm>
          <a:prstGeom prst="rect">
            <a:avLst/>
          </a:prstGeom>
          <a:ln>
            <a:noFill/>
          </a:ln>
          <a:effectLst>
            <a:outerShdw blurRad="292100" dist="139700" dir="2700000" algn="tl" rotWithShape="0">
              <a:srgbClr val="333333">
                <a:alpha val="65000"/>
              </a:srgbClr>
            </a:outerShdw>
          </a:effectLst>
        </p:spPr>
      </p:pic>
      <p:pic>
        <p:nvPicPr>
          <p:cNvPr id="7" name="Image 6">
            <a:extLst>
              <a:ext uri="{FF2B5EF4-FFF2-40B4-BE49-F238E27FC236}">
                <a16:creationId xmlns:a16="http://schemas.microsoft.com/office/drawing/2014/main" id="{62EDB828-3A35-D085-0445-BD8430ACED34}"/>
              </a:ext>
            </a:extLst>
          </p:cNvPr>
          <p:cNvPicPr>
            <a:picLocks noChangeAspect="1"/>
          </p:cNvPicPr>
          <p:nvPr/>
        </p:nvPicPr>
        <p:blipFill>
          <a:blip r:embed="rId3"/>
          <a:stretch>
            <a:fillRect/>
          </a:stretch>
        </p:blipFill>
        <p:spPr>
          <a:xfrm>
            <a:off x="2325140" y="2787277"/>
            <a:ext cx="6248942" cy="1585097"/>
          </a:xfrm>
          <a:prstGeom prst="rect">
            <a:avLst/>
          </a:prstGeom>
          <a:ln>
            <a:noFill/>
          </a:ln>
          <a:effectLst>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C4DD22A1-B190-E282-EE87-BE698016AB51}"/>
              </a:ext>
            </a:extLst>
          </p:cNvPr>
          <p:cNvPicPr>
            <a:picLocks noChangeAspect="1"/>
          </p:cNvPicPr>
          <p:nvPr/>
        </p:nvPicPr>
        <p:blipFill>
          <a:blip r:embed="rId4"/>
          <a:stretch>
            <a:fillRect/>
          </a:stretch>
        </p:blipFill>
        <p:spPr>
          <a:xfrm>
            <a:off x="3371797" y="4514534"/>
            <a:ext cx="3360711" cy="1592718"/>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382AD129-AB6D-C50F-B2F5-D400CDB8ABED}"/>
              </a:ext>
            </a:extLst>
          </p:cNvPr>
          <p:cNvPicPr>
            <a:picLocks noChangeAspect="1"/>
          </p:cNvPicPr>
          <p:nvPr/>
        </p:nvPicPr>
        <p:blipFill>
          <a:blip r:embed="rId5"/>
          <a:stretch>
            <a:fillRect/>
          </a:stretch>
        </p:blipFill>
        <p:spPr>
          <a:xfrm>
            <a:off x="2700448" y="1406108"/>
            <a:ext cx="6127011" cy="2476715"/>
          </a:xfrm>
          <a:prstGeom prst="rect">
            <a:avLst/>
          </a:prstGeom>
          <a:ln>
            <a:noFill/>
          </a:ln>
          <a:effectLst>
            <a:outerShdw blurRad="292100" dist="139700" dir="2700000" algn="tl" rotWithShape="0">
              <a:srgbClr val="333333">
                <a:alpha val="65000"/>
              </a:srgbClr>
            </a:outerShdw>
          </a:effectLst>
        </p:spPr>
      </p:pic>
      <p:pic>
        <p:nvPicPr>
          <p:cNvPr id="13" name="Image 12">
            <a:extLst>
              <a:ext uri="{FF2B5EF4-FFF2-40B4-BE49-F238E27FC236}">
                <a16:creationId xmlns:a16="http://schemas.microsoft.com/office/drawing/2014/main" id="{639FF7E5-482A-C6D3-73B3-2764060F2CA3}"/>
              </a:ext>
            </a:extLst>
          </p:cNvPr>
          <p:cNvPicPr>
            <a:picLocks noChangeAspect="1"/>
          </p:cNvPicPr>
          <p:nvPr/>
        </p:nvPicPr>
        <p:blipFill>
          <a:blip r:embed="rId6"/>
          <a:stretch>
            <a:fillRect/>
          </a:stretch>
        </p:blipFill>
        <p:spPr>
          <a:xfrm>
            <a:off x="2837783" y="1178224"/>
            <a:ext cx="5944115" cy="3665538"/>
          </a:xfrm>
          <a:prstGeom prst="rect">
            <a:avLst/>
          </a:prstGeom>
          <a:ln>
            <a:noFill/>
          </a:ln>
          <a:effectLst>
            <a:outerShdw blurRad="292100" dist="139700" dir="2700000" algn="tl" rotWithShape="0">
              <a:srgbClr val="333333">
                <a:alpha val="65000"/>
              </a:srgbClr>
            </a:outerShdw>
          </a:effectLst>
        </p:spPr>
      </p:pic>
      <p:sp>
        <p:nvSpPr>
          <p:cNvPr id="14" name="Titre 3">
            <a:extLst>
              <a:ext uri="{FF2B5EF4-FFF2-40B4-BE49-F238E27FC236}">
                <a16:creationId xmlns:a16="http://schemas.microsoft.com/office/drawing/2014/main" id="{08606BDA-3B38-0528-6082-8A7080B1F8A4}"/>
              </a:ext>
            </a:extLst>
          </p:cNvPr>
          <p:cNvSpPr txBox="1">
            <a:spLocks/>
          </p:cNvSpPr>
          <p:nvPr/>
        </p:nvSpPr>
        <p:spPr>
          <a:xfrm>
            <a:off x="1077362" y="-865320"/>
            <a:ext cx="9950103" cy="712440"/>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fr-FR"/>
              <a:t>Analyse des risques</a:t>
            </a:r>
          </a:p>
        </p:txBody>
      </p:sp>
    </p:spTree>
    <p:extLst>
      <p:ext uri="{BB962C8B-B14F-4D97-AF65-F5344CB8AC3E}">
        <p14:creationId xmlns:p14="http://schemas.microsoft.com/office/powerpoint/2010/main" val="88510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left)">
                                      <p:cBhvr>
                                        <p:cTn id="7" dur="500"/>
                                        <p:tgtEl>
                                          <p:spTgt spid="2">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wipe(left)">
                                      <p:cBhvr>
                                        <p:cTn id="11" dur="500"/>
                                        <p:tgtEl>
                                          <p:spTgt spid="2">
                                            <p:txEl>
                                              <p:pRg st="1" end="1"/>
                                            </p:txEl>
                                          </p:spTgt>
                                        </p:tgtEl>
                                      </p:cBhvr>
                                    </p:animEffect>
                                  </p:childTnLst>
                                </p:cTn>
                              </p:par>
                              <p:par>
                                <p:cTn id="12" presetID="53" presetClass="entr" presetSubtype="16"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wipe(left)">
                                      <p:cBhvr>
                                        <p:cTn id="21" dur="500"/>
                                        <p:tgtEl>
                                          <p:spTgt spid="2">
                                            <p:txEl>
                                              <p:pRg st="2" end="2"/>
                                            </p:txEl>
                                          </p:spTgt>
                                        </p:tgtEl>
                                      </p:cBhvr>
                                    </p:animEffect>
                                  </p:childTnLst>
                                </p:cTn>
                              </p:par>
                              <p:par>
                                <p:cTn id="22" presetID="53" presetClass="exit" presetSubtype="32" fill="hold" nodeType="withEffect">
                                  <p:stCondLst>
                                    <p:cond delay="0"/>
                                  </p:stCondLst>
                                  <p:childTnLst>
                                    <p:anim calcmode="lin" valueType="num">
                                      <p:cBhvr>
                                        <p:cTn id="23" dur="500"/>
                                        <p:tgtEl>
                                          <p:spTgt spid="7"/>
                                        </p:tgtEl>
                                        <p:attrNameLst>
                                          <p:attrName>ppt_w</p:attrName>
                                        </p:attrNameLst>
                                      </p:cBhvr>
                                      <p:tavLst>
                                        <p:tav tm="0">
                                          <p:val>
                                            <p:strVal val="ppt_w"/>
                                          </p:val>
                                        </p:tav>
                                        <p:tav tm="100000">
                                          <p:val>
                                            <p:fltVal val="0"/>
                                          </p:val>
                                        </p:tav>
                                      </p:tavLst>
                                    </p:anim>
                                    <p:anim calcmode="lin" valueType="num">
                                      <p:cBhvr>
                                        <p:cTn id="24" dur="500"/>
                                        <p:tgtEl>
                                          <p:spTgt spid="7"/>
                                        </p:tgtEl>
                                        <p:attrNameLst>
                                          <p:attrName>ppt_h</p:attrName>
                                        </p:attrNameLst>
                                      </p:cBhvr>
                                      <p:tavLst>
                                        <p:tav tm="0">
                                          <p:val>
                                            <p:strVal val="ppt_h"/>
                                          </p:val>
                                        </p:tav>
                                        <p:tav tm="100000">
                                          <p:val>
                                            <p:fltVal val="0"/>
                                          </p:val>
                                        </p:tav>
                                      </p:tavLst>
                                    </p:anim>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par>
                          <p:cTn id="27" fill="hold">
                            <p:stCondLst>
                              <p:cond delay="500"/>
                            </p:stCondLst>
                            <p:childTnLst>
                              <p:par>
                                <p:cTn id="28" presetID="22" presetClass="entr" presetSubtype="8" fill="hold" nodeType="afterEffect">
                                  <p:stCondLst>
                                    <p:cond delay="0"/>
                                  </p:stCondLst>
                                  <p:childTnLst>
                                    <p:set>
                                      <p:cBhvr>
                                        <p:cTn id="29" dur="1" fill="hold">
                                          <p:stCondLst>
                                            <p:cond delay="0"/>
                                          </p:stCondLst>
                                        </p:cTn>
                                        <p:tgtEl>
                                          <p:spTgt spid="2">
                                            <p:txEl>
                                              <p:pRg st="3" end="3"/>
                                            </p:txEl>
                                          </p:spTgt>
                                        </p:tgtEl>
                                        <p:attrNameLst>
                                          <p:attrName>style.visibility</p:attrName>
                                        </p:attrNameLst>
                                      </p:cBhvr>
                                      <p:to>
                                        <p:strVal val="visible"/>
                                      </p:to>
                                    </p:set>
                                    <p:animEffect transition="in" filter="wipe(left)">
                                      <p:cBhvr>
                                        <p:cTn id="30" dur="500"/>
                                        <p:tgtEl>
                                          <p:spTgt spid="2">
                                            <p:txEl>
                                              <p:pRg st="3" end="3"/>
                                            </p:txEl>
                                          </p:spTgt>
                                        </p:tgtEl>
                                      </p:cBhvr>
                                    </p:animEffect>
                                  </p:childTnLst>
                                </p:cTn>
                              </p:par>
                              <p:par>
                                <p:cTn id="31" presetID="22" presetClass="entr" presetSubtype="8" fill="hold" nodeType="withEffect">
                                  <p:stCondLst>
                                    <p:cond delay="0"/>
                                  </p:stCondLst>
                                  <p:childTnLst>
                                    <p:set>
                                      <p:cBhvr>
                                        <p:cTn id="32" dur="1" fill="hold">
                                          <p:stCondLst>
                                            <p:cond delay="0"/>
                                          </p:stCondLst>
                                        </p:cTn>
                                        <p:tgtEl>
                                          <p:spTgt spid="2">
                                            <p:txEl>
                                              <p:pRg st="4" end="4"/>
                                            </p:txEl>
                                          </p:spTgt>
                                        </p:tgtEl>
                                        <p:attrNameLst>
                                          <p:attrName>style.visibility</p:attrName>
                                        </p:attrNameLst>
                                      </p:cBhvr>
                                      <p:to>
                                        <p:strVal val="visible"/>
                                      </p:to>
                                    </p:set>
                                    <p:animEffect transition="in" filter="wipe(left)">
                                      <p:cBhvr>
                                        <p:cTn id="33" dur="500"/>
                                        <p:tgtEl>
                                          <p:spTgt spid="2">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 calcmode="lin" valueType="num">
                                      <p:cBhvr>
                                        <p:cTn id="38" dur="500" fill="hold"/>
                                        <p:tgtEl>
                                          <p:spTgt spid="5"/>
                                        </p:tgtEl>
                                        <p:attrNameLst>
                                          <p:attrName>ppt_w</p:attrName>
                                        </p:attrNameLst>
                                      </p:cBhvr>
                                      <p:tavLst>
                                        <p:tav tm="0">
                                          <p:val>
                                            <p:fltVal val="0"/>
                                          </p:val>
                                        </p:tav>
                                        <p:tav tm="100000">
                                          <p:val>
                                            <p:strVal val="#ppt_w"/>
                                          </p:val>
                                        </p:tav>
                                      </p:tavLst>
                                    </p:anim>
                                    <p:anim calcmode="lin" valueType="num">
                                      <p:cBhvr>
                                        <p:cTn id="39" dur="500" fill="hold"/>
                                        <p:tgtEl>
                                          <p:spTgt spid="5"/>
                                        </p:tgtEl>
                                        <p:attrNameLst>
                                          <p:attrName>ppt_h</p:attrName>
                                        </p:attrNameLst>
                                      </p:cBhvr>
                                      <p:tavLst>
                                        <p:tav tm="0">
                                          <p:val>
                                            <p:fltVal val="0"/>
                                          </p:val>
                                        </p:tav>
                                        <p:tav tm="100000">
                                          <p:val>
                                            <p:strVal val="#ppt_h"/>
                                          </p:val>
                                        </p:tav>
                                      </p:tavLst>
                                    </p:anim>
                                    <p:animEffect transition="in" filter="fade">
                                      <p:cBhvr>
                                        <p:cTn id="40" dur="5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2">
                                            <p:txEl>
                                              <p:pRg st="5" end="5"/>
                                            </p:txEl>
                                          </p:spTgt>
                                        </p:tgtEl>
                                        <p:attrNameLst>
                                          <p:attrName>style.visibility</p:attrName>
                                        </p:attrNameLst>
                                      </p:cBhvr>
                                      <p:to>
                                        <p:strVal val="visible"/>
                                      </p:to>
                                    </p:set>
                                    <p:animEffect transition="in" filter="wipe(left)">
                                      <p:cBhvr>
                                        <p:cTn id="45" dur="500"/>
                                        <p:tgtEl>
                                          <p:spTgt spid="2">
                                            <p:txEl>
                                              <p:pRg st="5" end="5"/>
                                            </p:txEl>
                                          </p:spTgt>
                                        </p:tgtEl>
                                      </p:cBhvr>
                                    </p:animEffect>
                                  </p:childTnLst>
                                </p:cTn>
                              </p:par>
                              <p:par>
                                <p:cTn id="46" presetID="53" presetClass="exit" presetSubtype="32" fill="hold" nodeType="withEffect">
                                  <p:stCondLst>
                                    <p:cond delay="0"/>
                                  </p:stCondLst>
                                  <p:childTnLst>
                                    <p:anim calcmode="lin" valueType="num">
                                      <p:cBhvr>
                                        <p:cTn id="47" dur="500"/>
                                        <p:tgtEl>
                                          <p:spTgt spid="5"/>
                                        </p:tgtEl>
                                        <p:attrNameLst>
                                          <p:attrName>ppt_w</p:attrName>
                                        </p:attrNameLst>
                                      </p:cBhvr>
                                      <p:tavLst>
                                        <p:tav tm="0">
                                          <p:val>
                                            <p:strVal val="ppt_w"/>
                                          </p:val>
                                        </p:tav>
                                        <p:tav tm="100000">
                                          <p:val>
                                            <p:fltVal val="0"/>
                                          </p:val>
                                        </p:tav>
                                      </p:tavLst>
                                    </p:anim>
                                    <p:anim calcmode="lin" valueType="num">
                                      <p:cBhvr>
                                        <p:cTn id="48" dur="500"/>
                                        <p:tgtEl>
                                          <p:spTgt spid="5"/>
                                        </p:tgtEl>
                                        <p:attrNameLst>
                                          <p:attrName>ppt_h</p:attrName>
                                        </p:attrNameLst>
                                      </p:cBhvr>
                                      <p:tavLst>
                                        <p:tav tm="0">
                                          <p:val>
                                            <p:strVal val="ppt_h"/>
                                          </p:val>
                                        </p:tav>
                                        <p:tav tm="100000">
                                          <p:val>
                                            <p:fltVal val="0"/>
                                          </p:val>
                                        </p:tav>
                                      </p:tavLst>
                                    </p:anim>
                                    <p:animEffect transition="out" filter="fade">
                                      <p:cBhvr>
                                        <p:cTn id="49" dur="500"/>
                                        <p:tgtEl>
                                          <p:spTgt spid="5"/>
                                        </p:tgtEl>
                                      </p:cBhvr>
                                    </p:animEffect>
                                    <p:set>
                                      <p:cBhvr>
                                        <p:cTn id="50" dur="1" fill="hold">
                                          <p:stCondLst>
                                            <p:cond delay="499"/>
                                          </p:stCondLst>
                                        </p:cTn>
                                        <p:tgtEl>
                                          <p:spTgt spid="5"/>
                                        </p:tgtEl>
                                        <p:attrNameLst>
                                          <p:attrName>style.visibility</p:attrName>
                                        </p:attrNameLst>
                                      </p:cBhvr>
                                      <p:to>
                                        <p:strVal val="hidden"/>
                                      </p:to>
                                    </p:set>
                                  </p:childTnLst>
                                </p:cTn>
                              </p:par>
                            </p:childTnLst>
                          </p:cTn>
                        </p:par>
                        <p:par>
                          <p:cTn id="51" fill="hold">
                            <p:stCondLst>
                              <p:cond delay="500"/>
                            </p:stCondLst>
                            <p:childTnLst>
                              <p:par>
                                <p:cTn id="52" presetID="22" presetClass="entr" presetSubtype="8" fill="hold" nodeType="afterEffect">
                                  <p:stCondLst>
                                    <p:cond delay="0"/>
                                  </p:stCondLst>
                                  <p:childTnLst>
                                    <p:set>
                                      <p:cBhvr>
                                        <p:cTn id="53" dur="1" fill="hold">
                                          <p:stCondLst>
                                            <p:cond delay="0"/>
                                          </p:stCondLst>
                                        </p:cTn>
                                        <p:tgtEl>
                                          <p:spTgt spid="2">
                                            <p:txEl>
                                              <p:pRg st="6" end="6"/>
                                            </p:txEl>
                                          </p:spTgt>
                                        </p:tgtEl>
                                        <p:attrNameLst>
                                          <p:attrName>style.visibility</p:attrName>
                                        </p:attrNameLst>
                                      </p:cBhvr>
                                      <p:to>
                                        <p:strVal val="visible"/>
                                      </p:to>
                                    </p:set>
                                    <p:animEffect transition="in" filter="wipe(left)">
                                      <p:cBhvr>
                                        <p:cTn id="54" dur="500"/>
                                        <p:tgtEl>
                                          <p:spTgt spid="2">
                                            <p:txEl>
                                              <p:pRg st="6" end="6"/>
                                            </p:txEl>
                                          </p:spTgt>
                                        </p:tgtEl>
                                      </p:cBhvr>
                                    </p:animEffect>
                                  </p:childTnLst>
                                </p:cTn>
                              </p:par>
                              <p:par>
                                <p:cTn id="55" presetID="53" presetClass="entr" presetSubtype="16" fill="hold" nodeType="withEffect">
                                  <p:stCondLst>
                                    <p:cond delay="0"/>
                                  </p:stCondLst>
                                  <p:childTnLst>
                                    <p:set>
                                      <p:cBhvr>
                                        <p:cTn id="56" dur="1" fill="hold">
                                          <p:stCondLst>
                                            <p:cond delay="0"/>
                                          </p:stCondLst>
                                        </p:cTn>
                                        <p:tgtEl>
                                          <p:spTgt spid="9"/>
                                        </p:tgtEl>
                                        <p:attrNameLst>
                                          <p:attrName>style.visibility</p:attrName>
                                        </p:attrNameLst>
                                      </p:cBhvr>
                                      <p:to>
                                        <p:strVal val="visible"/>
                                      </p:to>
                                    </p:set>
                                    <p:anim calcmode="lin" valueType="num">
                                      <p:cBhvr>
                                        <p:cTn id="57" dur="500" fill="hold"/>
                                        <p:tgtEl>
                                          <p:spTgt spid="9"/>
                                        </p:tgtEl>
                                        <p:attrNameLst>
                                          <p:attrName>ppt_w</p:attrName>
                                        </p:attrNameLst>
                                      </p:cBhvr>
                                      <p:tavLst>
                                        <p:tav tm="0">
                                          <p:val>
                                            <p:fltVal val="0"/>
                                          </p:val>
                                        </p:tav>
                                        <p:tav tm="100000">
                                          <p:val>
                                            <p:strVal val="#ppt_w"/>
                                          </p:val>
                                        </p:tav>
                                      </p:tavLst>
                                    </p:anim>
                                    <p:anim calcmode="lin" valueType="num">
                                      <p:cBhvr>
                                        <p:cTn id="58" dur="500" fill="hold"/>
                                        <p:tgtEl>
                                          <p:spTgt spid="9"/>
                                        </p:tgtEl>
                                        <p:attrNameLst>
                                          <p:attrName>ppt_h</p:attrName>
                                        </p:attrNameLst>
                                      </p:cBhvr>
                                      <p:tavLst>
                                        <p:tav tm="0">
                                          <p:val>
                                            <p:fltVal val="0"/>
                                          </p:val>
                                        </p:tav>
                                        <p:tav tm="100000">
                                          <p:val>
                                            <p:strVal val="#ppt_h"/>
                                          </p:val>
                                        </p:tav>
                                      </p:tavLst>
                                    </p:anim>
                                    <p:animEffect transition="in" filter="fade">
                                      <p:cBhvr>
                                        <p:cTn id="59" dur="500"/>
                                        <p:tgtEl>
                                          <p:spTgt spid="9"/>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2">
                                            <p:txEl>
                                              <p:pRg st="7" end="7"/>
                                            </p:txEl>
                                          </p:spTgt>
                                        </p:tgtEl>
                                        <p:attrNameLst>
                                          <p:attrName>style.visibility</p:attrName>
                                        </p:attrNameLst>
                                      </p:cBhvr>
                                      <p:to>
                                        <p:strVal val="visible"/>
                                      </p:to>
                                    </p:set>
                                    <p:animEffect transition="in" filter="wipe(left)">
                                      <p:cBhvr>
                                        <p:cTn id="64" dur="500"/>
                                        <p:tgtEl>
                                          <p:spTgt spid="2">
                                            <p:txEl>
                                              <p:pRg st="7" end="7"/>
                                            </p:txEl>
                                          </p:spTgt>
                                        </p:tgtEl>
                                      </p:cBhvr>
                                    </p:animEffect>
                                  </p:childTnLst>
                                </p:cTn>
                              </p:par>
                              <p:par>
                                <p:cTn id="65" presetID="53" presetClass="exit" presetSubtype="32" fill="hold" nodeType="withEffect">
                                  <p:stCondLst>
                                    <p:cond delay="0"/>
                                  </p:stCondLst>
                                  <p:childTnLst>
                                    <p:anim calcmode="lin" valueType="num">
                                      <p:cBhvr>
                                        <p:cTn id="66" dur="500"/>
                                        <p:tgtEl>
                                          <p:spTgt spid="9"/>
                                        </p:tgtEl>
                                        <p:attrNameLst>
                                          <p:attrName>ppt_w</p:attrName>
                                        </p:attrNameLst>
                                      </p:cBhvr>
                                      <p:tavLst>
                                        <p:tav tm="0">
                                          <p:val>
                                            <p:strVal val="ppt_w"/>
                                          </p:val>
                                        </p:tav>
                                        <p:tav tm="100000">
                                          <p:val>
                                            <p:fltVal val="0"/>
                                          </p:val>
                                        </p:tav>
                                      </p:tavLst>
                                    </p:anim>
                                    <p:anim calcmode="lin" valueType="num">
                                      <p:cBhvr>
                                        <p:cTn id="67" dur="500"/>
                                        <p:tgtEl>
                                          <p:spTgt spid="9"/>
                                        </p:tgtEl>
                                        <p:attrNameLst>
                                          <p:attrName>ppt_h</p:attrName>
                                        </p:attrNameLst>
                                      </p:cBhvr>
                                      <p:tavLst>
                                        <p:tav tm="0">
                                          <p:val>
                                            <p:strVal val="ppt_h"/>
                                          </p:val>
                                        </p:tav>
                                        <p:tav tm="100000">
                                          <p:val>
                                            <p:fltVal val="0"/>
                                          </p:val>
                                        </p:tav>
                                      </p:tavLst>
                                    </p:anim>
                                    <p:animEffect transition="out" filter="fade">
                                      <p:cBhvr>
                                        <p:cTn id="68" dur="500"/>
                                        <p:tgtEl>
                                          <p:spTgt spid="9"/>
                                        </p:tgtEl>
                                      </p:cBhvr>
                                    </p:animEffect>
                                    <p:set>
                                      <p:cBhvr>
                                        <p:cTn id="69" dur="1" fill="hold">
                                          <p:stCondLst>
                                            <p:cond delay="499"/>
                                          </p:stCondLst>
                                        </p:cTn>
                                        <p:tgtEl>
                                          <p:spTgt spid="9"/>
                                        </p:tgtEl>
                                        <p:attrNameLst>
                                          <p:attrName>style.visibility</p:attrName>
                                        </p:attrNameLst>
                                      </p:cBhvr>
                                      <p:to>
                                        <p:strVal val="hidden"/>
                                      </p:to>
                                    </p:set>
                                  </p:childTnLst>
                                </p:cTn>
                              </p:par>
                            </p:childTnLst>
                          </p:cTn>
                        </p:par>
                        <p:par>
                          <p:cTn id="70" fill="hold">
                            <p:stCondLst>
                              <p:cond delay="500"/>
                            </p:stCondLst>
                            <p:childTnLst>
                              <p:par>
                                <p:cTn id="71" presetID="22" presetClass="entr" presetSubtype="8" fill="hold" nodeType="afterEffect">
                                  <p:stCondLst>
                                    <p:cond delay="0"/>
                                  </p:stCondLst>
                                  <p:childTnLst>
                                    <p:set>
                                      <p:cBhvr>
                                        <p:cTn id="72" dur="1" fill="hold">
                                          <p:stCondLst>
                                            <p:cond delay="0"/>
                                          </p:stCondLst>
                                        </p:cTn>
                                        <p:tgtEl>
                                          <p:spTgt spid="2">
                                            <p:txEl>
                                              <p:pRg st="8" end="8"/>
                                            </p:txEl>
                                          </p:spTgt>
                                        </p:tgtEl>
                                        <p:attrNameLst>
                                          <p:attrName>style.visibility</p:attrName>
                                        </p:attrNameLst>
                                      </p:cBhvr>
                                      <p:to>
                                        <p:strVal val="visible"/>
                                      </p:to>
                                    </p:set>
                                    <p:animEffect transition="in" filter="wipe(left)">
                                      <p:cBhvr>
                                        <p:cTn id="73" dur="500"/>
                                        <p:tgtEl>
                                          <p:spTgt spid="2">
                                            <p:txEl>
                                              <p:pRg st="8" end="8"/>
                                            </p:txEl>
                                          </p:spTgt>
                                        </p:tgtEl>
                                      </p:cBhvr>
                                    </p:animEffect>
                                  </p:childTnLst>
                                </p:cTn>
                              </p:par>
                              <p:par>
                                <p:cTn id="74" presetID="22" presetClass="entr" presetSubtype="8" fill="hold" nodeType="withEffect">
                                  <p:stCondLst>
                                    <p:cond delay="0"/>
                                  </p:stCondLst>
                                  <p:childTnLst>
                                    <p:set>
                                      <p:cBhvr>
                                        <p:cTn id="75" dur="1" fill="hold">
                                          <p:stCondLst>
                                            <p:cond delay="0"/>
                                          </p:stCondLst>
                                        </p:cTn>
                                        <p:tgtEl>
                                          <p:spTgt spid="2">
                                            <p:txEl>
                                              <p:pRg st="9" end="9"/>
                                            </p:txEl>
                                          </p:spTgt>
                                        </p:tgtEl>
                                        <p:attrNameLst>
                                          <p:attrName>style.visibility</p:attrName>
                                        </p:attrNameLst>
                                      </p:cBhvr>
                                      <p:to>
                                        <p:strVal val="visible"/>
                                      </p:to>
                                    </p:set>
                                    <p:animEffect transition="in" filter="wipe(left)">
                                      <p:cBhvr>
                                        <p:cTn id="76" dur="500"/>
                                        <p:tgtEl>
                                          <p:spTgt spid="2">
                                            <p:txEl>
                                              <p:pRg st="9" end="9"/>
                                            </p:txEl>
                                          </p:spTgt>
                                        </p:tgtEl>
                                      </p:cBhvr>
                                    </p:animEffect>
                                  </p:childTnLst>
                                </p:cTn>
                              </p:par>
                              <p:par>
                                <p:cTn id="77" presetID="53" presetClass="entr" presetSubtype="16" fill="hold" nodeType="withEffect">
                                  <p:stCondLst>
                                    <p:cond delay="0"/>
                                  </p:stCondLst>
                                  <p:childTnLst>
                                    <p:set>
                                      <p:cBhvr>
                                        <p:cTn id="78" dur="1" fill="hold">
                                          <p:stCondLst>
                                            <p:cond delay="0"/>
                                          </p:stCondLst>
                                        </p:cTn>
                                        <p:tgtEl>
                                          <p:spTgt spid="11"/>
                                        </p:tgtEl>
                                        <p:attrNameLst>
                                          <p:attrName>style.visibility</p:attrName>
                                        </p:attrNameLst>
                                      </p:cBhvr>
                                      <p:to>
                                        <p:strVal val="visible"/>
                                      </p:to>
                                    </p:set>
                                    <p:anim calcmode="lin" valueType="num">
                                      <p:cBhvr>
                                        <p:cTn id="79" dur="500" fill="hold"/>
                                        <p:tgtEl>
                                          <p:spTgt spid="11"/>
                                        </p:tgtEl>
                                        <p:attrNameLst>
                                          <p:attrName>ppt_w</p:attrName>
                                        </p:attrNameLst>
                                      </p:cBhvr>
                                      <p:tavLst>
                                        <p:tav tm="0">
                                          <p:val>
                                            <p:fltVal val="0"/>
                                          </p:val>
                                        </p:tav>
                                        <p:tav tm="100000">
                                          <p:val>
                                            <p:strVal val="#ppt_w"/>
                                          </p:val>
                                        </p:tav>
                                      </p:tavLst>
                                    </p:anim>
                                    <p:anim calcmode="lin" valueType="num">
                                      <p:cBhvr>
                                        <p:cTn id="80" dur="500" fill="hold"/>
                                        <p:tgtEl>
                                          <p:spTgt spid="11"/>
                                        </p:tgtEl>
                                        <p:attrNameLst>
                                          <p:attrName>ppt_h</p:attrName>
                                        </p:attrNameLst>
                                      </p:cBhvr>
                                      <p:tavLst>
                                        <p:tav tm="0">
                                          <p:val>
                                            <p:fltVal val="0"/>
                                          </p:val>
                                        </p:tav>
                                        <p:tav tm="100000">
                                          <p:val>
                                            <p:strVal val="#ppt_h"/>
                                          </p:val>
                                        </p:tav>
                                      </p:tavLst>
                                    </p:anim>
                                    <p:animEffect transition="in" filter="fade">
                                      <p:cBhvr>
                                        <p:cTn id="81" dur="500"/>
                                        <p:tgtEl>
                                          <p:spTgt spid="11"/>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nodeType="clickEffect">
                                  <p:stCondLst>
                                    <p:cond delay="0"/>
                                  </p:stCondLst>
                                  <p:childTnLst>
                                    <p:set>
                                      <p:cBhvr>
                                        <p:cTn id="85" dur="1" fill="hold">
                                          <p:stCondLst>
                                            <p:cond delay="0"/>
                                          </p:stCondLst>
                                        </p:cTn>
                                        <p:tgtEl>
                                          <p:spTgt spid="2">
                                            <p:txEl>
                                              <p:pRg st="10" end="10"/>
                                            </p:txEl>
                                          </p:spTgt>
                                        </p:tgtEl>
                                        <p:attrNameLst>
                                          <p:attrName>style.visibility</p:attrName>
                                        </p:attrNameLst>
                                      </p:cBhvr>
                                      <p:to>
                                        <p:strVal val="visible"/>
                                      </p:to>
                                    </p:set>
                                    <p:animEffect transition="in" filter="wipe(left)">
                                      <p:cBhvr>
                                        <p:cTn id="86" dur="500"/>
                                        <p:tgtEl>
                                          <p:spTgt spid="2">
                                            <p:txEl>
                                              <p:pRg st="10" end="10"/>
                                            </p:txEl>
                                          </p:spTgt>
                                        </p:tgtEl>
                                      </p:cBhvr>
                                    </p:animEffect>
                                  </p:childTnLst>
                                </p:cTn>
                              </p:par>
                              <p:par>
                                <p:cTn id="87" presetID="53" presetClass="exit" presetSubtype="32" fill="hold" nodeType="withEffect">
                                  <p:stCondLst>
                                    <p:cond delay="0"/>
                                  </p:stCondLst>
                                  <p:childTnLst>
                                    <p:anim calcmode="lin" valueType="num">
                                      <p:cBhvr>
                                        <p:cTn id="88" dur="500"/>
                                        <p:tgtEl>
                                          <p:spTgt spid="11"/>
                                        </p:tgtEl>
                                        <p:attrNameLst>
                                          <p:attrName>ppt_w</p:attrName>
                                        </p:attrNameLst>
                                      </p:cBhvr>
                                      <p:tavLst>
                                        <p:tav tm="0">
                                          <p:val>
                                            <p:strVal val="ppt_w"/>
                                          </p:val>
                                        </p:tav>
                                        <p:tav tm="100000">
                                          <p:val>
                                            <p:fltVal val="0"/>
                                          </p:val>
                                        </p:tav>
                                      </p:tavLst>
                                    </p:anim>
                                    <p:anim calcmode="lin" valueType="num">
                                      <p:cBhvr>
                                        <p:cTn id="89" dur="500"/>
                                        <p:tgtEl>
                                          <p:spTgt spid="11"/>
                                        </p:tgtEl>
                                        <p:attrNameLst>
                                          <p:attrName>ppt_h</p:attrName>
                                        </p:attrNameLst>
                                      </p:cBhvr>
                                      <p:tavLst>
                                        <p:tav tm="0">
                                          <p:val>
                                            <p:strVal val="ppt_h"/>
                                          </p:val>
                                        </p:tav>
                                        <p:tav tm="100000">
                                          <p:val>
                                            <p:fltVal val="0"/>
                                          </p:val>
                                        </p:tav>
                                      </p:tavLst>
                                    </p:anim>
                                    <p:animEffect transition="out" filter="fade">
                                      <p:cBhvr>
                                        <p:cTn id="90" dur="500"/>
                                        <p:tgtEl>
                                          <p:spTgt spid="11"/>
                                        </p:tgtEl>
                                      </p:cBhvr>
                                    </p:animEffect>
                                    <p:set>
                                      <p:cBhvr>
                                        <p:cTn id="91" dur="1" fill="hold">
                                          <p:stCondLst>
                                            <p:cond delay="499"/>
                                          </p:stCondLst>
                                        </p:cTn>
                                        <p:tgtEl>
                                          <p:spTgt spid="11"/>
                                        </p:tgtEl>
                                        <p:attrNameLst>
                                          <p:attrName>style.visibility</p:attrName>
                                        </p:attrNameLst>
                                      </p:cBhvr>
                                      <p:to>
                                        <p:strVal val="hidden"/>
                                      </p:to>
                                    </p:set>
                                  </p:childTnLst>
                                </p:cTn>
                              </p:par>
                            </p:childTnLst>
                          </p:cTn>
                        </p:par>
                        <p:par>
                          <p:cTn id="92" fill="hold">
                            <p:stCondLst>
                              <p:cond delay="500"/>
                            </p:stCondLst>
                            <p:childTnLst>
                              <p:par>
                                <p:cTn id="93" presetID="22" presetClass="entr" presetSubtype="8" fill="hold" nodeType="afterEffect">
                                  <p:stCondLst>
                                    <p:cond delay="0"/>
                                  </p:stCondLst>
                                  <p:childTnLst>
                                    <p:set>
                                      <p:cBhvr>
                                        <p:cTn id="94" dur="1" fill="hold">
                                          <p:stCondLst>
                                            <p:cond delay="0"/>
                                          </p:stCondLst>
                                        </p:cTn>
                                        <p:tgtEl>
                                          <p:spTgt spid="2">
                                            <p:txEl>
                                              <p:pRg st="11" end="11"/>
                                            </p:txEl>
                                          </p:spTgt>
                                        </p:tgtEl>
                                        <p:attrNameLst>
                                          <p:attrName>style.visibility</p:attrName>
                                        </p:attrNameLst>
                                      </p:cBhvr>
                                      <p:to>
                                        <p:strVal val="visible"/>
                                      </p:to>
                                    </p:set>
                                    <p:animEffect transition="in" filter="wipe(left)">
                                      <p:cBhvr>
                                        <p:cTn id="95" dur="500"/>
                                        <p:tgtEl>
                                          <p:spTgt spid="2">
                                            <p:txEl>
                                              <p:pRg st="11" end="11"/>
                                            </p:txEl>
                                          </p:spTgt>
                                        </p:tgtEl>
                                      </p:cBhvr>
                                    </p:animEffect>
                                  </p:childTnLst>
                                </p:cTn>
                              </p:par>
                              <p:par>
                                <p:cTn id="96" presetID="53" presetClass="entr" presetSubtype="16" fill="hold" nodeType="withEffect">
                                  <p:stCondLst>
                                    <p:cond delay="0"/>
                                  </p:stCondLst>
                                  <p:childTnLst>
                                    <p:set>
                                      <p:cBhvr>
                                        <p:cTn id="97" dur="1" fill="hold">
                                          <p:stCondLst>
                                            <p:cond delay="0"/>
                                          </p:stCondLst>
                                        </p:cTn>
                                        <p:tgtEl>
                                          <p:spTgt spid="13"/>
                                        </p:tgtEl>
                                        <p:attrNameLst>
                                          <p:attrName>style.visibility</p:attrName>
                                        </p:attrNameLst>
                                      </p:cBhvr>
                                      <p:to>
                                        <p:strVal val="visible"/>
                                      </p:to>
                                    </p:set>
                                    <p:anim calcmode="lin" valueType="num">
                                      <p:cBhvr>
                                        <p:cTn id="98" dur="500" fill="hold"/>
                                        <p:tgtEl>
                                          <p:spTgt spid="13"/>
                                        </p:tgtEl>
                                        <p:attrNameLst>
                                          <p:attrName>ppt_w</p:attrName>
                                        </p:attrNameLst>
                                      </p:cBhvr>
                                      <p:tavLst>
                                        <p:tav tm="0">
                                          <p:val>
                                            <p:fltVal val="0"/>
                                          </p:val>
                                        </p:tav>
                                        <p:tav tm="100000">
                                          <p:val>
                                            <p:strVal val="#ppt_w"/>
                                          </p:val>
                                        </p:tav>
                                      </p:tavLst>
                                    </p:anim>
                                    <p:anim calcmode="lin" valueType="num">
                                      <p:cBhvr>
                                        <p:cTn id="99" dur="500" fill="hold"/>
                                        <p:tgtEl>
                                          <p:spTgt spid="13"/>
                                        </p:tgtEl>
                                        <p:attrNameLst>
                                          <p:attrName>ppt_h</p:attrName>
                                        </p:attrNameLst>
                                      </p:cBhvr>
                                      <p:tavLst>
                                        <p:tav tm="0">
                                          <p:val>
                                            <p:fltVal val="0"/>
                                          </p:val>
                                        </p:tav>
                                        <p:tav tm="100000">
                                          <p:val>
                                            <p:strVal val="#ppt_h"/>
                                          </p:val>
                                        </p:tav>
                                      </p:tavLst>
                                    </p:anim>
                                    <p:animEffect transition="in" filter="fade">
                                      <p:cBhvr>
                                        <p:cTn id="10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a:t>DICP</a:t>
            </a:r>
          </a:p>
        </p:txBody>
      </p:sp>
      <p:sp>
        <p:nvSpPr>
          <p:cNvPr id="3" name="ZoneTexte 2">
            <a:extLst>
              <a:ext uri="{FF2B5EF4-FFF2-40B4-BE49-F238E27FC236}">
                <a16:creationId xmlns:a16="http://schemas.microsoft.com/office/drawing/2014/main" id="{D2264CCA-50E6-F71B-2D5F-8551D210851E}"/>
              </a:ext>
            </a:extLst>
          </p:cNvPr>
          <p:cNvSpPr txBox="1"/>
          <p:nvPr/>
        </p:nvSpPr>
        <p:spPr>
          <a:xfrm>
            <a:off x="798654" y="2065484"/>
            <a:ext cx="4653021"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Qu’est-ce qu’une DICP ?</a:t>
            </a:r>
          </a:p>
        </p:txBody>
      </p:sp>
      <p:sp>
        <p:nvSpPr>
          <p:cNvPr id="5" name="ZoneTexte 4">
            <a:extLst>
              <a:ext uri="{FF2B5EF4-FFF2-40B4-BE49-F238E27FC236}">
                <a16:creationId xmlns:a16="http://schemas.microsoft.com/office/drawing/2014/main" id="{3E96C99D-D281-3CA4-0A73-EF087F9E7A4A}"/>
              </a:ext>
            </a:extLst>
          </p:cNvPr>
          <p:cNvSpPr txBox="1"/>
          <p:nvPr/>
        </p:nvSpPr>
        <p:spPr>
          <a:xfrm>
            <a:off x="1344036" y="2798647"/>
            <a:ext cx="8772694" cy="1200329"/>
          </a:xfrm>
          <a:prstGeom prst="rect">
            <a:avLst/>
          </a:prstGeom>
          <a:noFill/>
        </p:spPr>
        <p:txBody>
          <a:bodyPr wrap="square" rtlCol="0">
            <a:spAutoFit/>
          </a:bodyPr>
          <a:lstStyle/>
          <a:p>
            <a:r>
              <a:rPr lang="fr-FR"/>
              <a:t>La DICP (Disponibilité, Intégrité, Confidentialité, Preuve) est un cadre conceptuel de sécurité informatique visant à garantir la disponibilité, l'intégrité et la confidentialité des données, tout en assurant la capacité de fournir des preuves de la légitimité et de l'authenticité des transactions et activités.</a:t>
            </a:r>
          </a:p>
        </p:txBody>
      </p:sp>
      <p:sp>
        <p:nvSpPr>
          <p:cNvPr id="6" name="ZoneTexte 5">
            <a:extLst>
              <a:ext uri="{FF2B5EF4-FFF2-40B4-BE49-F238E27FC236}">
                <a16:creationId xmlns:a16="http://schemas.microsoft.com/office/drawing/2014/main" id="{E08073E2-DD43-C552-4135-0B9D34669F42}"/>
              </a:ext>
            </a:extLst>
          </p:cNvPr>
          <p:cNvSpPr txBox="1"/>
          <p:nvPr/>
        </p:nvSpPr>
        <p:spPr>
          <a:xfrm>
            <a:off x="2866335" y="4609029"/>
            <a:ext cx="5728096"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Comment on élabore une DICP ?</a:t>
            </a:r>
          </a:p>
        </p:txBody>
      </p:sp>
      <p:sp>
        <p:nvSpPr>
          <p:cNvPr id="7" name="ZoneTexte 6">
            <a:extLst>
              <a:ext uri="{FF2B5EF4-FFF2-40B4-BE49-F238E27FC236}">
                <a16:creationId xmlns:a16="http://schemas.microsoft.com/office/drawing/2014/main" id="{0B03258C-A44F-7212-8CEA-12B1BE848FDF}"/>
              </a:ext>
            </a:extLst>
          </p:cNvPr>
          <p:cNvSpPr txBox="1"/>
          <p:nvPr/>
        </p:nvSpPr>
        <p:spPr>
          <a:xfrm>
            <a:off x="3035869" y="4995417"/>
            <a:ext cx="5089559" cy="369332"/>
          </a:xfrm>
          <a:prstGeom prst="rect">
            <a:avLst/>
          </a:prstGeom>
          <a:noFill/>
        </p:spPr>
        <p:txBody>
          <a:bodyPr wrap="square" rtlCol="0">
            <a:spAutoFit/>
          </a:bodyPr>
          <a:lstStyle/>
          <a:p>
            <a:r>
              <a:rPr lang="fr-FR"/>
              <a:t>Avec 4 points que nous verrons dans un instant</a:t>
            </a:r>
          </a:p>
        </p:txBody>
      </p:sp>
    </p:spTree>
    <p:extLst>
      <p:ext uri="{BB962C8B-B14F-4D97-AF65-F5344CB8AC3E}">
        <p14:creationId xmlns:p14="http://schemas.microsoft.com/office/powerpoint/2010/main" val="115924128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anim calcmode="lin" valueType="num">
                                      <p:cBhvr>
                                        <p:cTn id="8" dur="250" fill="hold"/>
                                        <p:tgtEl>
                                          <p:spTgt spid="6"/>
                                        </p:tgtEl>
                                        <p:attrNameLst>
                                          <p:attrName>ppt_x</p:attrName>
                                        </p:attrNameLst>
                                      </p:cBhvr>
                                      <p:tavLst>
                                        <p:tav tm="0">
                                          <p:val>
                                            <p:strVal val="#ppt_x"/>
                                          </p:val>
                                        </p:tav>
                                        <p:tav tm="100000">
                                          <p:val>
                                            <p:strVal val="#ppt_x"/>
                                          </p:val>
                                        </p:tav>
                                      </p:tavLst>
                                    </p:anim>
                                    <p:anim calcmode="lin" valueType="num">
                                      <p:cBhvr>
                                        <p:cTn id="9" dur="2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1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50"/>
                                        <p:tgtEl>
                                          <p:spTgt spid="7"/>
                                        </p:tgtEl>
                                        <p:attrNameLst>
                                          <p:attrName>ppt_y</p:attrName>
                                        </p:attrNameLst>
                                      </p:cBhvr>
                                      <p:tavLst>
                                        <p:tav tm="0">
                                          <p:val>
                                            <p:strVal val="#ppt_y-#ppt_h*1.125000"/>
                                          </p:val>
                                        </p:tav>
                                        <p:tav tm="100000">
                                          <p:val>
                                            <p:strVal val="#ppt_y"/>
                                          </p:val>
                                        </p:tav>
                                      </p:tavLst>
                                    </p:anim>
                                    <p:animEffect transition="in" filter="wipe(down)">
                                      <p:cBhvr>
                                        <p:cTn id="14"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176420"/>
            <a:ext cx="9950103" cy="712440"/>
          </a:xfrm>
        </p:spPr>
        <p:txBody>
          <a:bodyPr anchor="t"/>
          <a:lstStyle/>
          <a:p>
            <a:pPr algn="ctr"/>
            <a:r>
              <a:rPr lang="fr-FR"/>
              <a:t>DICP</a:t>
            </a:r>
          </a:p>
        </p:txBody>
      </p:sp>
      <p:sp>
        <p:nvSpPr>
          <p:cNvPr id="2" name="Titre 3">
            <a:extLst>
              <a:ext uri="{FF2B5EF4-FFF2-40B4-BE49-F238E27FC236}">
                <a16:creationId xmlns:a16="http://schemas.microsoft.com/office/drawing/2014/main" id="{427630BB-0B59-C3C2-5FEA-8BFCED2A37B1}"/>
              </a:ext>
            </a:extLst>
          </p:cNvPr>
          <p:cNvSpPr txBox="1">
            <a:spLocks/>
          </p:cNvSpPr>
          <p:nvPr/>
        </p:nvSpPr>
        <p:spPr>
          <a:xfrm>
            <a:off x="52498" y="888860"/>
            <a:ext cx="12139502" cy="5743430"/>
          </a:xfrm>
          <a:prstGeom prst="rect">
            <a:avLst/>
          </a:prstGeom>
        </p:spPr>
        <p:txBody>
          <a:bodyPr vert="horz" lIns="91440" tIns="45720" rIns="91440" bIns="45720" rtlCol="0" anchor="t">
            <a:normAutofit lnSpcReduction="10000"/>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fontAlgn="base"/>
            <a:r>
              <a:rPr lang="fr-FR"/>
              <a:t>Disponibilité : </a:t>
            </a:r>
            <a:r>
              <a:rPr lang="fr-FR" b="0"/>
              <a:t>Le système d'information doit être disponible 99,9% du temps</a:t>
            </a:r>
          </a:p>
          <a:p>
            <a:pPr algn="ctr" fontAlgn="base"/>
            <a:r>
              <a:rPr lang="fr-FR" b="0">
                <a:solidFill>
                  <a:srgbClr val="4D58C3"/>
                </a:solidFill>
              </a:rPr>
              <a:t>Temps de disponibilité, temps de maintenance planifié.</a:t>
            </a:r>
          </a:p>
          <a:p>
            <a:pPr fontAlgn="base"/>
            <a:r>
              <a:rPr lang="fr-FR"/>
              <a:t>Intégrité :</a:t>
            </a:r>
            <a:r>
              <a:rPr lang="fr-FR" b="0"/>
              <a:t> Assurer que les des données ne sont pas altérés</a:t>
            </a:r>
          </a:p>
          <a:p>
            <a:pPr algn="ctr" fontAlgn="base"/>
            <a:r>
              <a:rPr lang="fr-FR" b="0">
                <a:solidFill>
                  <a:srgbClr val="4D58C3"/>
                </a:solidFill>
              </a:rPr>
              <a:t>Vérification des logs, détection d'intrusions.</a:t>
            </a:r>
          </a:p>
          <a:p>
            <a:pPr fontAlgn="base"/>
            <a:r>
              <a:rPr lang="fr-FR"/>
              <a:t>Confidentialité :</a:t>
            </a:r>
            <a:r>
              <a:rPr lang="fr-FR" b="0"/>
              <a:t> Garantir la confidentialité des informations qu’aux personnes concernées.</a:t>
            </a:r>
          </a:p>
          <a:p>
            <a:pPr algn="ctr" fontAlgn="base"/>
            <a:r>
              <a:rPr lang="fr-FR" b="0">
                <a:solidFill>
                  <a:srgbClr val="4D58C3"/>
                </a:solidFill>
              </a:rPr>
              <a:t>Chiffrement des données, accès restreint.</a:t>
            </a:r>
          </a:p>
          <a:p>
            <a:pPr fontAlgn="base"/>
            <a:r>
              <a:rPr lang="fr-FR"/>
              <a:t>Preuve :</a:t>
            </a:r>
            <a:r>
              <a:rPr lang="fr-FR" b="0"/>
              <a:t> La mise en place des mécanismes de preuve pour les transactions critiques.</a:t>
            </a:r>
          </a:p>
          <a:p>
            <a:pPr fontAlgn="base"/>
            <a:r>
              <a:rPr lang="fr-FR" b="0">
                <a:solidFill>
                  <a:srgbClr val="4D58C3"/>
                </a:solidFill>
              </a:rPr>
              <a:t>Journalisation des accès, preuves d'authentification forte.</a:t>
            </a:r>
          </a:p>
        </p:txBody>
      </p:sp>
    </p:spTree>
    <p:extLst>
      <p:ext uri="{BB962C8B-B14F-4D97-AF65-F5344CB8AC3E}">
        <p14:creationId xmlns:p14="http://schemas.microsoft.com/office/powerpoint/2010/main" val="5720186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500" fill="hold"/>
                                        <p:tgtEl>
                                          <p:spTgt spid="2">
                                            <p:txEl>
                                              <p:pRg st="0" end="0"/>
                                            </p:txEl>
                                          </p:spTgt>
                                        </p:tgtEl>
                                      </p:cBhvr>
                                      <p:by x="50000" y="50000"/>
                                    </p:animScale>
                                  </p:childTnLst>
                                </p:cTn>
                              </p:par>
                              <p:par>
                                <p:cTn id="7" presetID="9" presetClass="emph" presetSubtype="0" nodeType="withEffect">
                                  <p:stCondLst>
                                    <p:cond delay="0"/>
                                  </p:stCondLst>
                                  <p:childTnLst>
                                    <p:set>
                                      <p:cBhvr>
                                        <p:cTn id="8" dur="indefinite"/>
                                        <p:tgtEl>
                                          <p:spTgt spid="2">
                                            <p:txEl>
                                              <p:pRg st="0" end="0"/>
                                            </p:txEl>
                                          </p:spTgt>
                                        </p:tgtEl>
                                        <p:attrNameLst>
                                          <p:attrName>style.opacity</p:attrName>
                                        </p:attrNameLst>
                                      </p:cBhvr>
                                      <p:to>
                                        <p:strVal val="0.5"/>
                                      </p:to>
                                    </p:set>
                                    <p:animEffect filter="image" prLst="opacity: 0.5">
                                      <p:cBhvr rctx="IE">
                                        <p:cTn id="9" dur="indefinite"/>
                                        <p:tgtEl>
                                          <p:spTgt spid="2">
                                            <p:txEl>
                                              <p:pRg st="0" end="0"/>
                                            </p:txEl>
                                          </p:spTgt>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Effect transition="in" filter="wipe(left)">
                                      <p:cBhvr>
                                        <p:cTn id="13" dur="500"/>
                                        <p:tgtEl>
                                          <p:spTgt spid="2">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mph" presetSubtype="0" fill="hold" nodeType="clickEffect">
                                  <p:stCondLst>
                                    <p:cond delay="0"/>
                                  </p:stCondLst>
                                  <p:childTnLst>
                                    <p:animScale>
                                      <p:cBhvr>
                                        <p:cTn id="17" dur="500" fill="hold"/>
                                        <p:tgtEl>
                                          <p:spTgt spid="2">
                                            <p:txEl>
                                              <p:pRg st="2" end="2"/>
                                            </p:txEl>
                                          </p:spTgt>
                                        </p:tgtEl>
                                      </p:cBhvr>
                                      <p:by x="50000" y="50000"/>
                                    </p:animScale>
                                  </p:childTnLst>
                                </p:cTn>
                              </p:par>
                              <p:par>
                                <p:cTn id="18" presetID="9" presetClass="emph" presetSubtype="0" nodeType="withEffect">
                                  <p:stCondLst>
                                    <p:cond delay="0"/>
                                  </p:stCondLst>
                                  <p:childTnLst>
                                    <p:set>
                                      <p:cBhvr>
                                        <p:cTn id="19" dur="indefinite"/>
                                        <p:tgtEl>
                                          <p:spTgt spid="2">
                                            <p:txEl>
                                              <p:pRg st="2" end="2"/>
                                            </p:txEl>
                                          </p:spTgt>
                                        </p:tgtEl>
                                        <p:attrNameLst>
                                          <p:attrName>style.opacity</p:attrName>
                                        </p:attrNameLst>
                                      </p:cBhvr>
                                      <p:to>
                                        <p:strVal val="0.5"/>
                                      </p:to>
                                    </p:set>
                                    <p:animEffect filter="image" prLst="opacity: 0.5">
                                      <p:cBhvr rctx="IE">
                                        <p:cTn id="20" dur="indefinite"/>
                                        <p:tgtEl>
                                          <p:spTgt spid="2">
                                            <p:txEl>
                                              <p:pRg st="2" end="2"/>
                                            </p:txEl>
                                          </p:spTgt>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animEffect transition="in" filter="wipe(left)">
                                      <p:cBhvr>
                                        <p:cTn id="24" dur="500"/>
                                        <p:tgtEl>
                                          <p:spTgt spid="2">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mph" presetSubtype="0" fill="hold" nodeType="clickEffect">
                                  <p:stCondLst>
                                    <p:cond delay="0"/>
                                  </p:stCondLst>
                                  <p:childTnLst>
                                    <p:animScale>
                                      <p:cBhvr>
                                        <p:cTn id="28" dur="500" fill="hold"/>
                                        <p:tgtEl>
                                          <p:spTgt spid="2">
                                            <p:txEl>
                                              <p:pRg st="4" end="4"/>
                                            </p:txEl>
                                          </p:spTgt>
                                        </p:tgtEl>
                                      </p:cBhvr>
                                      <p:by x="50000" y="50000"/>
                                    </p:animScale>
                                  </p:childTnLst>
                                </p:cTn>
                              </p:par>
                              <p:par>
                                <p:cTn id="29" presetID="9" presetClass="emph" presetSubtype="0" nodeType="withEffect">
                                  <p:stCondLst>
                                    <p:cond delay="0"/>
                                  </p:stCondLst>
                                  <p:childTnLst>
                                    <p:set>
                                      <p:cBhvr>
                                        <p:cTn id="30" dur="indefinite"/>
                                        <p:tgtEl>
                                          <p:spTgt spid="2">
                                            <p:txEl>
                                              <p:pRg st="4" end="4"/>
                                            </p:txEl>
                                          </p:spTgt>
                                        </p:tgtEl>
                                        <p:attrNameLst>
                                          <p:attrName>style.opacity</p:attrName>
                                        </p:attrNameLst>
                                      </p:cBhvr>
                                      <p:to>
                                        <p:strVal val="0.5"/>
                                      </p:to>
                                    </p:set>
                                    <p:animEffect filter="image" prLst="opacity: 0.5">
                                      <p:cBhvr rctx="IE">
                                        <p:cTn id="31" dur="indefinite"/>
                                        <p:tgtEl>
                                          <p:spTgt spid="2">
                                            <p:txEl>
                                              <p:pRg st="4" end="4"/>
                                            </p:txEl>
                                          </p:spTgt>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
                                            <p:txEl>
                                              <p:pRg st="5" end="5"/>
                                            </p:txEl>
                                          </p:spTgt>
                                        </p:tgtEl>
                                        <p:attrNameLst>
                                          <p:attrName>style.visibility</p:attrName>
                                        </p:attrNameLst>
                                      </p:cBhvr>
                                      <p:to>
                                        <p:strVal val="visible"/>
                                      </p:to>
                                    </p:set>
                                    <p:animEffect transition="in" filter="wipe(left)">
                                      <p:cBhvr>
                                        <p:cTn id="35" dur="500"/>
                                        <p:tgtEl>
                                          <p:spTgt spid="2">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mph" presetSubtype="0" fill="hold" nodeType="clickEffect">
                                  <p:stCondLst>
                                    <p:cond delay="0"/>
                                  </p:stCondLst>
                                  <p:childTnLst>
                                    <p:animScale>
                                      <p:cBhvr>
                                        <p:cTn id="39" dur="500" fill="hold"/>
                                        <p:tgtEl>
                                          <p:spTgt spid="2">
                                            <p:txEl>
                                              <p:pRg st="6" end="6"/>
                                            </p:txEl>
                                          </p:spTgt>
                                        </p:tgtEl>
                                      </p:cBhvr>
                                      <p:by x="50000" y="50000"/>
                                    </p:animScale>
                                  </p:childTnLst>
                                </p:cTn>
                              </p:par>
                              <p:par>
                                <p:cTn id="40" presetID="9" presetClass="emph" presetSubtype="0" nodeType="withEffect">
                                  <p:stCondLst>
                                    <p:cond delay="0"/>
                                  </p:stCondLst>
                                  <p:childTnLst>
                                    <p:set>
                                      <p:cBhvr>
                                        <p:cTn id="41" dur="indefinite"/>
                                        <p:tgtEl>
                                          <p:spTgt spid="2">
                                            <p:txEl>
                                              <p:pRg st="6" end="6"/>
                                            </p:txEl>
                                          </p:spTgt>
                                        </p:tgtEl>
                                        <p:attrNameLst>
                                          <p:attrName>style.opacity</p:attrName>
                                        </p:attrNameLst>
                                      </p:cBhvr>
                                      <p:to>
                                        <p:strVal val="0.5"/>
                                      </p:to>
                                    </p:set>
                                    <p:animEffect filter="image" prLst="opacity: 0.5">
                                      <p:cBhvr rctx="IE">
                                        <p:cTn id="42" dur="indefinite"/>
                                        <p:tgtEl>
                                          <p:spTgt spid="2">
                                            <p:txEl>
                                              <p:pRg st="6" end="6"/>
                                            </p:txEl>
                                          </p:spTgt>
                                        </p:tgtEl>
                                      </p:cBhvr>
                                    </p:animEffect>
                                  </p:childTnLst>
                                </p:cTn>
                              </p:par>
                            </p:childTnLst>
                          </p:cTn>
                        </p:par>
                        <p:par>
                          <p:cTn id="43" fill="hold">
                            <p:stCondLst>
                              <p:cond delay="500"/>
                            </p:stCondLst>
                            <p:childTnLst>
                              <p:par>
                                <p:cTn id="44" presetID="22" presetClass="entr" presetSubtype="8" fill="hold" nodeType="afterEffect">
                                  <p:stCondLst>
                                    <p:cond delay="0"/>
                                  </p:stCondLst>
                                  <p:childTnLst>
                                    <p:set>
                                      <p:cBhvr>
                                        <p:cTn id="45" dur="1" fill="hold">
                                          <p:stCondLst>
                                            <p:cond delay="0"/>
                                          </p:stCondLst>
                                        </p:cTn>
                                        <p:tgtEl>
                                          <p:spTgt spid="2">
                                            <p:txEl>
                                              <p:pRg st="7" end="7"/>
                                            </p:txEl>
                                          </p:spTgt>
                                        </p:tgtEl>
                                        <p:attrNameLst>
                                          <p:attrName>style.visibility</p:attrName>
                                        </p:attrNameLst>
                                      </p:cBhvr>
                                      <p:to>
                                        <p:strVal val="visible"/>
                                      </p:to>
                                    </p:set>
                                    <p:animEffect transition="in" filter="wipe(left)">
                                      <p:cBhvr>
                                        <p:cTn id="46" dur="500"/>
                                        <p:tgtEl>
                                          <p:spTgt spid="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a:t>DICP </a:t>
            </a:r>
          </a:p>
        </p:txBody>
      </p:sp>
      <p:sp>
        <p:nvSpPr>
          <p:cNvPr id="3" name="ZoneTexte 2">
            <a:extLst>
              <a:ext uri="{FF2B5EF4-FFF2-40B4-BE49-F238E27FC236}">
                <a16:creationId xmlns:a16="http://schemas.microsoft.com/office/drawing/2014/main" id="{D2264CCA-50E6-F71B-2D5F-8551D210851E}"/>
              </a:ext>
            </a:extLst>
          </p:cNvPr>
          <p:cNvSpPr txBox="1"/>
          <p:nvPr/>
        </p:nvSpPr>
        <p:spPr>
          <a:xfrm>
            <a:off x="798654" y="2065484"/>
            <a:ext cx="4653021" cy="707886"/>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Grâce à ces indicateurs on regarde si le besoin de DICP est :</a:t>
            </a:r>
          </a:p>
        </p:txBody>
      </p:sp>
      <p:sp>
        <p:nvSpPr>
          <p:cNvPr id="5" name="ZoneTexte 4">
            <a:extLst>
              <a:ext uri="{FF2B5EF4-FFF2-40B4-BE49-F238E27FC236}">
                <a16:creationId xmlns:a16="http://schemas.microsoft.com/office/drawing/2014/main" id="{3E96C99D-D281-3CA4-0A73-EF087F9E7A4A}"/>
              </a:ext>
            </a:extLst>
          </p:cNvPr>
          <p:cNvSpPr txBox="1"/>
          <p:nvPr/>
        </p:nvSpPr>
        <p:spPr>
          <a:xfrm>
            <a:off x="1344036" y="2798647"/>
            <a:ext cx="2741827" cy="1200329"/>
          </a:xfrm>
          <a:prstGeom prst="rect">
            <a:avLst/>
          </a:prstGeom>
          <a:noFill/>
        </p:spPr>
        <p:txBody>
          <a:bodyPr wrap="square" rtlCol="0">
            <a:spAutoFit/>
          </a:bodyPr>
          <a:lstStyle/>
          <a:p>
            <a:r>
              <a:rPr lang="fr-FR"/>
              <a:t>01 - Faible</a:t>
            </a:r>
          </a:p>
          <a:p>
            <a:r>
              <a:rPr lang="fr-FR"/>
              <a:t>02 - Significatif</a:t>
            </a:r>
          </a:p>
          <a:p>
            <a:r>
              <a:rPr lang="fr-FR"/>
              <a:t>03 - Fort</a:t>
            </a:r>
          </a:p>
          <a:p>
            <a:r>
              <a:rPr lang="fr-FR"/>
              <a:t>04 - Majeur</a:t>
            </a:r>
          </a:p>
        </p:txBody>
      </p:sp>
      <p:graphicFrame>
        <p:nvGraphicFramePr>
          <p:cNvPr id="9" name="Tableau 8">
            <a:extLst>
              <a:ext uri="{FF2B5EF4-FFF2-40B4-BE49-F238E27FC236}">
                <a16:creationId xmlns:a16="http://schemas.microsoft.com/office/drawing/2014/main" id="{C921F2A6-C3B5-0CC8-8417-BDC785D2D10B}"/>
              </a:ext>
            </a:extLst>
          </p:cNvPr>
          <p:cNvGraphicFramePr>
            <a:graphicFrameLocks noGrp="1"/>
          </p:cNvGraphicFramePr>
          <p:nvPr>
            <p:extLst>
              <p:ext uri="{D42A27DB-BD31-4B8C-83A1-F6EECF244321}">
                <p14:modId xmlns:p14="http://schemas.microsoft.com/office/powerpoint/2010/main" val="215659749"/>
              </p:ext>
            </p:extLst>
          </p:nvPr>
        </p:nvGraphicFramePr>
        <p:xfrm>
          <a:off x="1642897" y="4647415"/>
          <a:ext cx="7339059" cy="1301972"/>
        </p:xfrm>
        <a:graphic>
          <a:graphicData uri="http://schemas.openxmlformats.org/drawingml/2006/table">
            <a:tbl>
              <a:tblPr firstRow="1" firstCol="1" bandRow="1">
                <a:tableStyleId>{FABFCF23-3B69-468F-B69F-88F6DE6A72F2}</a:tableStyleId>
              </a:tblPr>
              <a:tblGrid>
                <a:gridCol w="1834512">
                  <a:extLst>
                    <a:ext uri="{9D8B030D-6E8A-4147-A177-3AD203B41FA5}">
                      <a16:colId xmlns:a16="http://schemas.microsoft.com/office/drawing/2014/main" val="2934130362"/>
                    </a:ext>
                  </a:extLst>
                </a:gridCol>
                <a:gridCol w="1834512">
                  <a:extLst>
                    <a:ext uri="{9D8B030D-6E8A-4147-A177-3AD203B41FA5}">
                      <a16:colId xmlns:a16="http://schemas.microsoft.com/office/drawing/2014/main" val="2464847772"/>
                    </a:ext>
                  </a:extLst>
                </a:gridCol>
                <a:gridCol w="1834512">
                  <a:extLst>
                    <a:ext uri="{9D8B030D-6E8A-4147-A177-3AD203B41FA5}">
                      <a16:colId xmlns:a16="http://schemas.microsoft.com/office/drawing/2014/main" val="774397040"/>
                    </a:ext>
                  </a:extLst>
                </a:gridCol>
                <a:gridCol w="1835523">
                  <a:extLst>
                    <a:ext uri="{9D8B030D-6E8A-4147-A177-3AD203B41FA5}">
                      <a16:colId xmlns:a16="http://schemas.microsoft.com/office/drawing/2014/main" val="2226237186"/>
                    </a:ext>
                  </a:extLst>
                </a:gridCol>
              </a:tblGrid>
              <a:tr h="650986">
                <a:tc>
                  <a:txBody>
                    <a:bodyPr/>
                    <a:lstStyle/>
                    <a:p>
                      <a:pPr algn="ctr">
                        <a:lnSpc>
                          <a:spcPct val="107000"/>
                        </a:lnSpc>
                        <a:spcAft>
                          <a:spcPts val="800"/>
                        </a:spcAft>
                      </a:pPr>
                      <a:r>
                        <a:rPr lang="fr-FR" sz="2000" kern="100">
                          <a:effectLst/>
                        </a:rPr>
                        <a:t>Disponibilité</a:t>
                      </a:r>
                      <a:endParaRPr lang="fr-FR" sz="2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fr-FR" sz="2000" kern="100">
                          <a:effectLst/>
                        </a:rPr>
                        <a:t>Intégrité</a:t>
                      </a:r>
                      <a:endParaRPr lang="fr-FR" sz="2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fr-FR" sz="2000" kern="100">
                          <a:effectLst/>
                        </a:rPr>
                        <a:t>Confidentialité</a:t>
                      </a:r>
                      <a:endParaRPr lang="fr-FR" sz="2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fr-FR" sz="2000" kern="100">
                          <a:effectLst/>
                        </a:rPr>
                        <a:t>Preuve</a:t>
                      </a:r>
                      <a:endParaRPr lang="fr-FR" sz="2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68385359"/>
                  </a:ext>
                </a:extLst>
              </a:tr>
              <a:tr h="650986">
                <a:tc>
                  <a:txBody>
                    <a:bodyPr/>
                    <a:lstStyle/>
                    <a:p>
                      <a:pPr marL="0" algn="ctr" defTabSz="914400" rtl="0" eaLnBrk="1" latinLnBrk="0" hangingPunct="1">
                        <a:lnSpc>
                          <a:spcPct val="107000"/>
                        </a:lnSpc>
                        <a:spcAft>
                          <a:spcPts val="800"/>
                        </a:spcAft>
                      </a:pPr>
                      <a:r>
                        <a:rPr lang="fr-FR" sz="2000" b="0" kern="100">
                          <a:solidFill>
                            <a:schemeClr val="dk1"/>
                          </a:solidFill>
                          <a:effectLst/>
                        </a:rPr>
                        <a:t>02 - Significatif</a:t>
                      </a:r>
                    </a:p>
                  </a:txBody>
                  <a:tcPr marL="68580" marR="68580" marT="0" marB="0"/>
                </a:tc>
                <a:tc>
                  <a:txBody>
                    <a:bodyPr/>
                    <a:lstStyle/>
                    <a:p>
                      <a:pPr algn="ctr">
                        <a:lnSpc>
                          <a:spcPct val="107000"/>
                        </a:lnSpc>
                        <a:spcAft>
                          <a:spcPts val="800"/>
                        </a:spcAft>
                      </a:pPr>
                      <a:r>
                        <a:rPr lang="fr-FR" sz="2000" kern="100">
                          <a:effectLst/>
                        </a:rPr>
                        <a:t>04 - Majeur</a:t>
                      </a:r>
                      <a:endParaRPr lang="fr-FR" sz="2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fr-FR" sz="2000" kern="100">
                          <a:effectLst/>
                        </a:rPr>
                        <a:t>03 - Fort</a:t>
                      </a:r>
                    </a:p>
                  </a:txBody>
                  <a:tcPr marL="68580" marR="68580" marT="0" marB="0"/>
                </a:tc>
                <a:tc>
                  <a:txBody>
                    <a:bodyPr/>
                    <a:lstStyle/>
                    <a:p>
                      <a:pPr algn="ctr">
                        <a:lnSpc>
                          <a:spcPct val="107000"/>
                        </a:lnSpc>
                        <a:spcAft>
                          <a:spcPts val="800"/>
                        </a:spcAft>
                      </a:pPr>
                      <a:r>
                        <a:rPr lang="fr-FR" sz="2000" kern="100">
                          <a:effectLst/>
                        </a:rPr>
                        <a:t>01 - Faible</a:t>
                      </a:r>
                    </a:p>
                  </a:txBody>
                  <a:tcPr marL="68580" marR="68580" marT="0" marB="0"/>
                </a:tc>
                <a:extLst>
                  <a:ext uri="{0D108BD9-81ED-4DB2-BD59-A6C34878D82A}">
                    <a16:rowId xmlns:a16="http://schemas.microsoft.com/office/drawing/2014/main" val="3951840215"/>
                  </a:ext>
                </a:extLst>
              </a:tr>
            </a:tbl>
          </a:graphicData>
        </a:graphic>
      </p:graphicFrame>
      <p:sp>
        <p:nvSpPr>
          <p:cNvPr id="11" name="ZoneTexte 10">
            <a:extLst>
              <a:ext uri="{FF2B5EF4-FFF2-40B4-BE49-F238E27FC236}">
                <a16:creationId xmlns:a16="http://schemas.microsoft.com/office/drawing/2014/main" id="{3D3B75A9-AB41-DE69-631D-8E8B97BA9354}"/>
              </a:ext>
            </a:extLst>
          </p:cNvPr>
          <p:cNvSpPr txBox="1"/>
          <p:nvPr/>
        </p:nvSpPr>
        <p:spPr>
          <a:xfrm>
            <a:off x="1449730" y="4138529"/>
            <a:ext cx="6094070" cy="369332"/>
          </a:xfrm>
          <a:prstGeom prst="rect">
            <a:avLst/>
          </a:prstGeom>
          <a:noFill/>
        </p:spPr>
        <p:txBody>
          <a:bodyPr wrap="square">
            <a:spAutoFit/>
          </a:bodyPr>
          <a:lstStyle/>
          <a:p>
            <a:r>
              <a:rPr lang="fr-FR" sz="1800" b="1" i="1" u="sng">
                <a:effectLst>
                  <a:outerShdw blurRad="38100" dist="38100" dir="2700000" algn="tl">
                    <a:srgbClr val="000000">
                      <a:alpha val="43137"/>
                    </a:srgbClr>
                  </a:outerShdw>
                </a:effectLst>
              </a:rPr>
              <a:t>Pour chaque critère :</a:t>
            </a:r>
          </a:p>
        </p:txBody>
      </p:sp>
    </p:spTree>
    <p:extLst>
      <p:ext uri="{BB962C8B-B14F-4D97-AF65-F5344CB8AC3E}">
        <p14:creationId xmlns:p14="http://schemas.microsoft.com/office/powerpoint/2010/main" val="18598842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D2264CCA-50E6-F71B-2D5F-8551D210851E}"/>
              </a:ext>
            </a:extLst>
          </p:cNvPr>
          <p:cNvSpPr txBox="1"/>
          <p:nvPr/>
        </p:nvSpPr>
        <p:spPr>
          <a:xfrm>
            <a:off x="798654" y="2065484"/>
            <a:ext cx="4653021"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Qu’est-ce qu’une analyse des risques ?</a:t>
            </a:r>
          </a:p>
        </p:txBody>
      </p:sp>
      <p:sp>
        <p:nvSpPr>
          <p:cNvPr id="5" name="ZoneTexte 4">
            <a:extLst>
              <a:ext uri="{FF2B5EF4-FFF2-40B4-BE49-F238E27FC236}">
                <a16:creationId xmlns:a16="http://schemas.microsoft.com/office/drawing/2014/main" id="{3E96C99D-D281-3CA4-0A73-EF087F9E7A4A}"/>
              </a:ext>
            </a:extLst>
          </p:cNvPr>
          <p:cNvSpPr txBox="1"/>
          <p:nvPr/>
        </p:nvSpPr>
        <p:spPr>
          <a:xfrm>
            <a:off x="1344036" y="2798647"/>
            <a:ext cx="8772694" cy="1200329"/>
          </a:xfrm>
          <a:prstGeom prst="rect">
            <a:avLst/>
          </a:prstGeom>
          <a:noFill/>
        </p:spPr>
        <p:txBody>
          <a:bodyPr wrap="square" rtlCol="0">
            <a:spAutoFit/>
          </a:bodyPr>
          <a:lstStyle/>
          <a:p>
            <a:r>
              <a:rPr lang="fr-FR"/>
              <a:t>L'analyse des risques est un processus visant à identifier, évaluer et anticiper les menaces potentielles, les vulnérabilités et les impacts sur un projet, un système ou une organisation, en vue de prendre des mesures préventives ou correctives pour atténuer ces risques.</a:t>
            </a:r>
          </a:p>
        </p:txBody>
      </p:sp>
      <p:sp>
        <p:nvSpPr>
          <p:cNvPr id="6" name="ZoneTexte 5">
            <a:extLst>
              <a:ext uri="{FF2B5EF4-FFF2-40B4-BE49-F238E27FC236}">
                <a16:creationId xmlns:a16="http://schemas.microsoft.com/office/drawing/2014/main" id="{E08073E2-DD43-C552-4135-0B9D34669F42}"/>
              </a:ext>
            </a:extLst>
          </p:cNvPr>
          <p:cNvSpPr txBox="1"/>
          <p:nvPr/>
        </p:nvSpPr>
        <p:spPr>
          <a:xfrm>
            <a:off x="2866335" y="4609029"/>
            <a:ext cx="5728096"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Comment on élabore une analyse des risques ?</a:t>
            </a:r>
          </a:p>
        </p:txBody>
      </p:sp>
      <p:sp>
        <p:nvSpPr>
          <p:cNvPr id="7" name="ZoneTexte 6">
            <a:extLst>
              <a:ext uri="{FF2B5EF4-FFF2-40B4-BE49-F238E27FC236}">
                <a16:creationId xmlns:a16="http://schemas.microsoft.com/office/drawing/2014/main" id="{0B03258C-A44F-7212-8CEA-12B1BE848FDF}"/>
              </a:ext>
            </a:extLst>
          </p:cNvPr>
          <p:cNvSpPr txBox="1"/>
          <p:nvPr/>
        </p:nvSpPr>
        <p:spPr>
          <a:xfrm>
            <a:off x="3035869" y="4995417"/>
            <a:ext cx="5089559" cy="369332"/>
          </a:xfrm>
          <a:prstGeom prst="rect">
            <a:avLst/>
          </a:prstGeom>
          <a:noFill/>
        </p:spPr>
        <p:txBody>
          <a:bodyPr wrap="square" rtlCol="0">
            <a:spAutoFit/>
          </a:bodyPr>
          <a:lstStyle/>
          <a:p>
            <a:r>
              <a:rPr lang="fr-FR"/>
              <a:t>Avec 7 points que nous verrons dans un instant</a:t>
            </a:r>
          </a:p>
        </p:txBody>
      </p:sp>
      <p:sp>
        <p:nvSpPr>
          <p:cNvPr id="2" name="Titre 3">
            <a:extLst>
              <a:ext uri="{FF2B5EF4-FFF2-40B4-BE49-F238E27FC236}">
                <a16:creationId xmlns:a16="http://schemas.microsoft.com/office/drawing/2014/main" id="{7AB9A036-5F48-5BB0-5D78-DDC1364BED17}"/>
              </a:ext>
            </a:extLst>
          </p:cNvPr>
          <p:cNvSpPr txBox="1">
            <a:spLocks/>
          </p:cNvSpPr>
          <p:nvPr/>
        </p:nvSpPr>
        <p:spPr>
          <a:xfrm>
            <a:off x="1077362" y="176420"/>
            <a:ext cx="9950103" cy="712440"/>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fr-FR"/>
              <a:t>Analyse des risques</a:t>
            </a:r>
          </a:p>
        </p:txBody>
      </p:sp>
      <p:sp>
        <p:nvSpPr>
          <p:cNvPr id="10" name="Titre 3">
            <a:extLst>
              <a:ext uri="{FF2B5EF4-FFF2-40B4-BE49-F238E27FC236}">
                <a16:creationId xmlns:a16="http://schemas.microsoft.com/office/drawing/2014/main" id="{D9095C23-A749-A358-AF2F-BA807CBA5108}"/>
              </a:ext>
            </a:extLst>
          </p:cNvPr>
          <p:cNvSpPr>
            <a:spLocks noGrp="1"/>
          </p:cNvSpPr>
          <p:nvPr>
            <p:ph type="title"/>
          </p:nvPr>
        </p:nvSpPr>
        <p:spPr>
          <a:xfrm>
            <a:off x="1077362" y="-865296"/>
            <a:ext cx="9950103" cy="712440"/>
          </a:xfrm>
        </p:spPr>
        <p:txBody>
          <a:bodyPr anchor="t"/>
          <a:lstStyle/>
          <a:p>
            <a:pPr algn="ctr"/>
            <a:r>
              <a:rPr lang="fr-FR"/>
              <a:t>Etudes des Besoins</a:t>
            </a:r>
          </a:p>
        </p:txBody>
      </p:sp>
    </p:spTree>
    <p:extLst>
      <p:ext uri="{BB962C8B-B14F-4D97-AF65-F5344CB8AC3E}">
        <p14:creationId xmlns:p14="http://schemas.microsoft.com/office/powerpoint/2010/main" val="23974688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anim calcmode="lin" valueType="num">
                                      <p:cBhvr>
                                        <p:cTn id="8" dur="250" fill="hold"/>
                                        <p:tgtEl>
                                          <p:spTgt spid="6"/>
                                        </p:tgtEl>
                                        <p:attrNameLst>
                                          <p:attrName>ppt_x</p:attrName>
                                        </p:attrNameLst>
                                      </p:cBhvr>
                                      <p:tavLst>
                                        <p:tav tm="0">
                                          <p:val>
                                            <p:strVal val="#ppt_x"/>
                                          </p:val>
                                        </p:tav>
                                        <p:tav tm="100000">
                                          <p:val>
                                            <p:strVal val="#ppt_x"/>
                                          </p:val>
                                        </p:tav>
                                      </p:tavLst>
                                    </p:anim>
                                    <p:anim calcmode="lin" valueType="num">
                                      <p:cBhvr>
                                        <p:cTn id="9" dur="2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1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50"/>
                                        <p:tgtEl>
                                          <p:spTgt spid="7"/>
                                        </p:tgtEl>
                                        <p:attrNameLst>
                                          <p:attrName>ppt_y</p:attrName>
                                        </p:attrNameLst>
                                      </p:cBhvr>
                                      <p:tavLst>
                                        <p:tav tm="0">
                                          <p:val>
                                            <p:strVal val="#ppt_y-#ppt_h*1.125000"/>
                                          </p:val>
                                        </p:tav>
                                        <p:tav tm="100000">
                                          <p:val>
                                            <p:strVal val="#ppt_y"/>
                                          </p:val>
                                        </p:tav>
                                      </p:tavLst>
                                    </p:anim>
                                    <p:animEffect transition="in" filter="wipe(down)">
                                      <p:cBhvr>
                                        <p:cTn id="14"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176420"/>
            <a:ext cx="9950103" cy="712440"/>
          </a:xfrm>
        </p:spPr>
        <p:txBody>
          <a:bodyPr anchor="t"/>
          <a:lstStyle/>
          <a:p>
            <a:pPr algn="ctr"/>
            <a:r>
              <a:rPr lang="fr-FR"/>
              <a:t>Analyse des risques</a:t>
            </a:r>
          </a:p>
        </p:txBody>
      </p:sp>
      <p:sp>
        <p:nvSpPr>
          <p:cNvPr id="2" name="Titre 3">
            <a:extLst>
              <a:ext uri="{FF2B5EF4-FFF2-40B4-BE49-F238E27FC236}">
                <a16:creationId xmlns:a16="http://schemas.microsoft.com/office/drawing/2014/main" id="{427630BB-0B59-C3C2-5FEA-8BFCED2A37B1}"/>
              </a:ext>
            </a:extLst>
          </p:cNvPr>
          <p:cNvSpPr txBox="1">
            <a:spLocks/>
          </p:cNvSpPr>
          <p:nvPr/>
        </p:nvSpPr>
        <p:spPr>
          <a:xfrm>
            <a:off x="52498" y="888860"/>
            <a:ext cx="12139502" cy="5743430"/>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marL="514350" indent="-514350" algn="l" fontAlgn="base">
              <a:lnSpc>
                <a:spcPct val="120000"/>
              </a:lnSpc>
              <a:buFont typeface="+mj-lt"/>
              <a:buAutoNum type="arabicPeriod"/>
            </a:pPr>
            <a:r>
              <a:rPr lang="fr-FR" sz="2800" b="1" i="0" u="sng">
                <a:effectLst/>
                <a:latin typeface="inherit"/>
              </a:rPr>
              <a:t>Identification des Actifs</a:t>
            </a:r>
          </a:p>
          <a:p>
            <a:pPr marL="742950" lvl="1" indent="-285750" fontAlgn="base">
              <a:lnSpc>
                <a:spcPct val="120000"/>
              </a:lnSpc>
              <a:buFont typeface="Arial" panose="020B0604020202020204" pitchFamily="34" charset="0"/>
              <a:buChar char="•"/>
            </a:pPr>
            <a:r>
              <a:rPr lang="fr-FR" b="0" i="1">
                <a:effectLst/>
                <a:latin typeface="inherit"/>
              </a:rPr>
              <a:t>Identifie le périmètre de l'analyse (données, systèmes, équipements, personnel).</a:t>
            </a:r>
            <a:endParaRPr lang="fr-FR" b="0">
              <a:latin typeface="gg sans"/>
            </a:endParaRPr>
          </a:p>
          <a:p>
            <a:pPr marL="514350" indent="-514350" algn="l" fontAlgn="base">
              <a:lnSpc>
                <a:spcPct val="120000"/>
              </a:lnSpc>
              <a:buFont typeface="+mj-lt"/>
              <a:buAutoNum type="arabicPeriod"/>
            </a:pPr>
            <a:r>
              <a:rPr lang="fr-FR" sz="2800" b="1" i="0" u="sng">
                <a:effectLst/>
                <a:latin typeface="inherit"/>
              </a:rPr>
              <a:t>Identification des Menaces</a:t>
            </a:r>
          </a:p>
          <a:p>
            <a:pPr marL="742950" lvl="1" indent="-285750" fontAlgn="base">
              <a:lnSpc>
                <a:spcPct val="120000"/>
              </a:lnSpc>
              <a:buFont typeface="Arial" panose="020B0604020202020204" pitchFamily="34" charset="0"/>
              <a:buChar char="•"/>
            </a:pPr>
            <a:r>
              <a:rPr lang="fr-FR" i="1">
                <a:latin typeface="inherit"/>
              </a:rPr>
              <a:t>Liste</a:t>
            </a:r>
            <a:r>
              <a:rPr lang="fr-FR" b="0" i="1">
                <a:effectLst/>
                <a:latin typeface="inherit"/>
              </a:rPr>
              <a:t> les menaces potentielles qui pourraient affecter la sécurité des actifs identifiés.</a:t>
            </a:r>
            <a:r>
              <a:rPr lang="fr-FR" b="0" i="0">
                <a:effectLst/>
                <a:latin typeface="gg sans"/>
              </a:rPr>
              <a:t> </a:t>
            </a:r>
          </a:p>
          <a:p>
            <a:pPr marL="514350" indent="-514350" algn="l" fontAlgn="base">
              <a:lnSpc>
                <a:spcPct val="120000"/>
              </a:lnSpc>
              <a:buFont typeface="+mj-lt"/>
              <a:buAutoNum type="arabicPeriod"/>
            </a:pPr>
            <a:r>
              <a:rPr lang="fr-FR" sz="2800" b="1" i="0" u="sng">
                <a:effectLst/>
                <a:latin typeface="inherit"/>
              </a:rPr>
              <a:t>Évaluation des Vulnérabilités</a:t>
            </a:r>
          </a:p>
          <a:p>
            <a:pPr marL="742950" lvl="1" indent="-285750" fontAlgn="base">
              <a:lnSpc>
                <a:spcPct val="120000"/>
              </a:lnSpc>
              <a:buFont typeface="Arial" panose="020B0604020202020204" pitchFamily="34" charset="0"/>
              <a:buChar char="•"/>
            </a:pPr>
            <a:r>
              <a:rPr lang="fr-FR" b="0" i="1">
                <a:effectLst/>
                <a:latin typeface="inherit"/>
              </a:rPr>
              <a:t>Liste les points faibles dans les processus, les systèmes et les pratiques de sécurité.</a:t>
            </a:r>
            <a:endParaRPr lang="fr-FR" b="0" i="0">
              <a:effectLst/>
              <a:latin typeface="gg sans"/>
            </a:endParaRPr>
          </a:p>
          <a:p>
            <a:pPr marL="514350" indent="-514350" algn="l" fontAlgn="base">
              <a:lnSpc>
                <a:spcPct val="120000"/>
              </a:lnSpc>
              <a:buFont typeface="+mj-lt"/>
              <a:buAutoNum type="arabicPeriod"/>
            </a:pPr>
            <a:r>
              <a:rPr lang="fr-FR" sz="2800" b="1" i="0" u="sng">
                <a:effectLst/>
                <a:latin typeface="inherit"/>
              </a:rPr>
              <a:t>Estimation de la Probabilité &amp; de l'Impact</a:t>
            </a:r>
          </a:p>
          <a:p>
            <a:pPr marL="742950" lvl="1" indent="-285750" fontAlgn="base">
              <a:lnSpc>
                <a:spcPct val="120000"/>
              </a:lnSpc>
              <a:buFont typeface="Arial" panose="020B0604020202020204" pitchFamily="34" charset="0"/>
              <a:buChar char="•"/>
            </a:pPr>
            <a:r>
              <a:rPr lang="fr-FR" b="0" i="1">
                <a:effectLst/>
                <a:latin typeface="inherit"/>
              </a:rPr>
              <a:t>Évalue la probabilité que chaque menace se concrétise.</a:t>
            </a:r>
          </a:p>
          <a:p>
            <a:pPr marL="742950" lvl="1" indent="-285750" fontAlgn="base">
              <a:lnSpc>
                <a:spcPct val="120000"/>
              </a:lnSpc>
              <a:buFont typeface="Arial" panose="020B0604020202020204" pitchFamily="34" charset="0"/>
              <a:buChar char="•"/>
            </a:pPr>
            <a:r>
              <a:rPr lang="fr-FR" b="0" i="1">
                <a:effectLst/>
                <a:latin typeface="inherit"/>
              </a:rPr>
              <a:t>Évalue l'impact potentiel sur les activités de l'entreprise si une menace se matérialise.</a:t>
            </a:r>
            <a:r>
              <a:rPr lang="fr-FR" b="0" i="0">
                <a:effectLst/>
                <a:latin typeface="gg sans"/>
              </a:rPr>
              <a:t> </a:t>
            </a:r>
          </a:p>
          <a:p>
            <a:pPr marL="514350" indent="-514350" algn="l" fontAlgn="base">
              <a:lnSpc>
                <a:spcPct val="120000"/>
              </a:lnSpc>
              <a:buFont typeface="+mj-lt"/>
              <a:buAutoNum type="arabicPeriod"/>
            </a:pPr>
            <a:r>
              <a:rPr lang="fr-FR" sz="2800" b="1" i="0" u="sng">
                <a:effectLst/>
                <a:latin typeface="inherit"/>
              </a:rPr>
              <a:t>Calcul du Risque</a:t>
            </a:r>
          </a:p>
          <a:p>
            <a:pPr marL="742950" lvl="1" indent="-285750" fontAlgn="base">
              <a:lnSpc>
                <a:spcPct val="120000"/>
              </a:lnSpc>
              <a:buFont typeface="Arial" panose="020B0604020202020204" pitchFamily="34" charset="0"/>
              <a:buChar char="•"/>
            </a:pPr>
            <a:r>
              <a:rPr lang="fr-FR" b="0" i="1">
                <a:effectLst/>
                <a:latin typeface="inherit"/>
              </a:rPr>
              <a:t>Calcule le niveau de risque en multipliant la probabilité par l'impact.</a:t>
            </a:r>
            <a:endParaRPr lang="fr-FR" b="0" i="0">
              <a:effectLst/>
              <a:latin typeface="gg sans"/>
            </a:endParaRPr>
          </a:p>
          <a:p>
            <a:pPr marL="514350" indent="-514350" algn="l" fontAlgn="base">
              <a:lnSpc>
                <a:spcPct val="120000"/>
              </a:lnSpc>
              <a:buFont typeface="+mj-lt"/>
              <a:buAutoNum type="arabicPeriod"/>
            </a:pPr>
            <a:r>
              <a:rPr lang="fr-FR" sz="2800" b="1" i="0" u="sng">
                <a:effectLst/>
                <a:latin typeface="inherit"/>
              </a:rPr>
              <a:t>Priorisation des Risques</a:t>
            </a:r>
          </a:p>
          <a:p>
            <a:pPr marL="742950" lvl="1" indent="-285750" fontAlgn="base">
              <a:lnSpc>
                <a:spcPct val="120000"/>
              </a:lnSpc>
              <a:buFont typeface="Arial" panose="020B0604020202020204" pitchFamily="34" charset="0"/>
              <a:buChar char="•"/>
            </a:pPr>
            <a:r>
              <a:rPr lang="fr-FR" b="0" i="1">
                <a:effectLst/>
                <a:latin typeface="inherit"/>
              </a:rPr>
              <a:t>Classe les risques par ordre de priorité en fonction de leur niveau de criticité.</a:t>
            </a:r>
            <a:endParaRPr lang="fr-FR" b="0">
              <a:latin typeface="gg sans"/>
            </a:endParaRPr>
          </a:p>
          <a:p>
            <a:pPr marL="514350" indent="-514350" algn="l" fontAlgn="base">
              <a:lnSpc>
                <a:spcPct val="120000"/>
              </a:lnSpc>
              <a:buFont typeface="+mj-lt"/>
              <a:buAutoNum type="arabicPeriod"/>
            </a:pPr>
            <a:r>
              <a:rPr lang="fr-FR" sz="2800" b="1" i="0" u="sng">
                <a:effectLst/>
                <a:latin typeface="inherit"/>
              </a:rPr>
              <a:t>Recommandation &amp; Gestion des Risques</a:t>
            </a:r>
          </a:p>
          <a:p>
            <a:pPr marL="742950" lvl="1" indent="-285750">
              <a:lnSpc>
                <a:spcPct val="120000"/>
              </a:lnSpc>
              <a:buFont typeface="Arial" panose="020B0604020202020204" pitchFamily="34" charset="0"/>
              <a:buChar char="•"/>
            </a:pPr>
            <a:r>
              <a:rPr lang="fr-FR" b="0" i="1">
                <a:effectLst/>
                <a:latin typeface="inherit"/>
              </a:rPr>
              <a:t>Propose des mesures de sécurité pour réduire la probabilité ou l'impact des risques identifiés.</a:t>
            </a:r>
          </a:p>
          <a:p>
            <a:pPr marL="742950" lvl="1" indent="-285750">
              <a:lnSpc>
                <a:spcPct val="120000"/>
              </a:lnSpc>
              <a:buFont typeface="Arial" panose="020B0604020202020204" pitchFamily="34" charset="0"/>
              <a:buChar char="•"/>
            </a:pPr>
            <a:r>
              <a:rPr lang="fr-FR" b="0" i="1">
                <a:effectLst/>
                <a:latin typeface="inherit"/>
              </a:rPr>
              <a:t>Élabore un plan dont les risques seront surveillés, évalués et traités au fil du temps</a:t>
            </a:r>
            <a:r>
              <a:rPr lang="fr-FR" sz="1050" b="0" i="1">
                <a:effectLst/>
                <a:latin typeface="inherit"/>
              </a:rPr>
              <a:t>.</a:t>
            </a:r>
            <a:endParaRPr lang="fr-FR" sz="1050"/>
          </a:p>
        </p:txBody>
      </p:sp>
      <p:pic>
        <p:nvPicPr>
          <p:cNvPr id="7" name="Image 6">
            <a:extLst>
              <a:ext uri="{FF2B5EF4-FFF2-40B4-BE49-F238E27FC236}">
                <a16:creationId xmlns:a16="http://schemas.microsoft.com/office/drawing/2014/main" id="{87514F2F-ECC0-A67D-EF12-221EBFA9910C}"/>
              </a:ext>
            </a:extLst>
          </p:cNvPr>
          <p:cNvPicPr>
            <a:picLocks noChangeAspect="1"/>
          </p:cNvPicPr>
          <p:nvPr/>
        </p:nvPicPr>
        <p:blipFill>
          <a:blip r:embed="rId2"/>
          <a:stretch>
            <a:fillRect/>
          </a:stretch>
        </p:blipFill>
        <p:spPr>
          <a:xfrm>
            <a:off x="2640462" y="2233470"/>
            <a:ext cx="5730737" cy="1920406"/>
          </a:xfrm>
          <a:prstGeom prst="rect">
            <a:avLst/>
          </a:prstGeom>
          <a:ln>
            <a:noFill/>
          </a:ln>
          <a:effectLst>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7A2713E4-740C-F515-47E1-E1C6A9E75310}"/>
              </a:ext>
            </a:extLst>
          </p:cNvPr>
          <p:cNvPicPr>
            <a:picLocks noChangeAspect="1"/>
          </p:cNvPicPr>
          <p:nvPr/>
        </p:nvPicPr>
        <p:blipFill>
          <a:blip r:embed="rId3"/>
          <a:stretch>
            <a:fillRect/>
          </a:stretch>
        </p:blipFill>
        <p:spPr>
          <a:xfrm>
            <a:off x="2579498" y="2671658"/>
            <a:ext cx="5243014" cy="1044030"/>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A04AA834-4B16-AC8D-E49F-A2A1F803BCB8}"/>
              </a:ext>
            </a:extLst>
          </p:cNvPr>
          <p:cNvPicPr>
            <a:picLocks noChangeAspect="1"/>
          </p:cNvPicPr>
          <p:nvPr/>
        </p:nvPicPr>
        <p:blipFill>
          <a:blip r:embed="rId4"/>
          <a:stretch>
            <a:fillRect/>
          </a:stretch>
        </p:blipFill>
        <p:spPr>
          <a:xfrm>
            <a:off x="2579498" y="3674130"/>
            <a:ext cx="5852667" cy="1356478"/>
          </a:xfrm>
          <a:prstGeom prst="rect">
            <a:avLst/>
          </a:prstGeom>
          <a:ln>
            <a:noFill/>
          </a:ln>
          <a:effectLst>
            <a:outerShdw blurRad="292100" dist="139700" dir="2700000" algn="tl" rotWithShape="0">
              <a:srgbClr val="333333">
                <a:alpha val="65000"/>
              </a:srgbClr>
            </a:outerShdw>
          </a:effectLst>
        </p:spPr>
      </p:pic>
      <p:pic>
        <p:nvPicPr>
          <p:cNvPr id="13" name="Image 12">
            <a:extLst>
              <a:ext uri="{FF2B5EF4-FFF2-40B4-BE49-F238E27FC236}">
                <a16:creationId xmlns:a16="http://schemas.microsoft.com/office/drawing/2014/main" id="{E7B8A9A3-A9B6-A1CD-40FA-83F524765F46}"/>
              </a:ext>
            </a:extLst>
          </p:cNvPr>
          <p:cNvPicPr>
            <a:picLocks noChangeAspect="1"/>
          </p:cNvPicPr>
          <p:nvPr/>
        </p:nvPicPr>
        <p:blipFill>
          <a:blip r:embed="rId5"/>
          <a:stretch>
            <a:fillRect/>
          </a:stretch>
        </p:blipFill>
        <p:spPr>
          <a:xfrm>
            <a:off x="2609981" y="1599899"/>
            <a:ext cx="5608806" cy="4541914"/>
          </a:xfrm>
          <a:prstGeom prst="rect">
            <a:avLst/>
          </a:prstGeom>
          <a:ln>
            <a:noFill/>
          </a:ln>
          <a:effectLst>
            <a:outerShdw blurRad="292100" dist="139700" dir="2700000" algn="tl" rotWithShape="0">
              <a:srgbClr val="333333">
                <a:alpha val="65000"/>
              </a:srgbClr>
            </a:outerShdw>
          </a:effectLst>
        </p:spPr>
      </p:pic>
      <p:pic>
        <p:nvPicPr>
          <p:cNvPr id="15" name="Image 14">
            <a:extLst>
              <a:ext uri="{FF2B5EF4-FFF2-40B4-BE49-F238E27FC236}">
                <a16:creationId xmlns:a16="http://schemas.microsoft.com/office/drawing/2014/main" id="{26E70B82-07E4-E9ED-621F-8BA7030C3278}"/>
              </a:ext>
            </a:extLst>
          </p:cNvPr>
          <p:cNvPicPr>
            <a:picLocks noChangeAspect="1"/>
          </p:cNvPicPr>
          <p:nvPr/>
        </p:nvPicPr>
        <p:blipFill>
          <a:blip r:embed="rId6"/>
          <a:stretch>
            <a:fillRect/>
          </a:stretch>
        </p:blipFill>
        <p:spPr>
          <a:xfrm>
            <a:off x="2213706" y="3894697"/>
            <a:ext cx="5974598" cy="1486029"/>
          </a:xfrm>
          <a:prstGeom prst="rect">
            <a:avLst/>
          </a:prstGeom>
          <a:ln>
            <a:noFill/>
          </a:ln>
          <a:effectLst>
            <a:outerShdw blurRad="292100" dist="139700" dir="2700000" algn="tl" rotWithShape="0">
              <a:srgbClr val="333333">
                <a:alpha val="65000"/>
              </a:srgbClr>
            </a:outerShdw>
          </a:effectLst>
        </p:spPr>
      </p:pic>
      <p:sp>
        <p:nvSpPr>
          <p:cNvPr id="16" name="ZoneTexte 15">
            <a:extLst>
              <a:ext uri="{FF2B5EF4-FFF2-40B4-BE49-F238E27FC236}">
                <a16:creationId xmlns:a16="http://schemas.microsoft.com/office/drawing/2014/main" id="{424B9732-4FAD-1838-FA89-9E01E8739660}"/>
              </a:ext>
            </a:extLst>
          </p:cNvPr>
          <p:cNvSpPr txBox="1"/>
          <p:nvPr/>
        </p:nvSpPr>
        <p:spPr>
          <a:xfrm>
            <a:off x="3636192" y="5075791"/>
            <a:ext cx="5496233" cy="400110"/>
          </a:xfrm>
          <a:prstGeom prst="rect">
            <a:avLst/>
          </a:prstGeom>
          <a:noFill/>
        </p:spPr>
        <p:txBody>
          <a:bodyPr wrap="square" rtlCol="0">
            <a:spAutoFit/>
          </a:bodyPr>
          <a:lstStyle/>
          <a:p>
            <a:r>
              <a:rPr lang="fr-FR" sz="2000" b="1" i="1">
                <a:effectLst>
                  <a:outerShdw blurRad="38100" dist="38100" dir="2700000" algn="tl">
                    <a:srgbClr val="000000">
                      <a:alpha val="43137"/>
                    </a:srgbClr>
                  </a:outerShdw>
                </a:effectLst>
              </a:rPr>
              <a:t>Plus de détaille dans les prochaines slides…</a:t>
            </a:r>
          </a:p>
        </p:txBody>
      </p:sp>
      <p:sp>
        <p:nvSpPr>
          <p:cNvPr id="17" name="ZoneTexte 16">
            <a:extLst>
              <a:ext uri="{FF2B5EF4-FFF2-40B4-BE49-F238E27FC236}">
                <a16:creationId xmlns:a16="http://schemas.microsoft.com/office/drawing/2014/main" id="{BF95FFA6-5DFB-6A46-10DC-1A46DCEEF678}"/>
              </a:ext>
            </a:extLst>
          </p:cNvPr>
          <p:cNvSpPr txBox="1"/>
          <p:nvPr/>
        </p:nvSpPr>
        <p:spPr>
          <a:xfrm>
            <a:off x="3636192" y="5873750"/>
            <a:ext cx="5496233" cy="400110"/>
          </a:xfrm>
          <a:prstGeom prst="rect">
            <a:avLst/>
          </a:prstGeom>
          <a:noFill/>
        </p:spPr>
        <p:txBody>
          <a:bodyPr wrap="square" rtlCol="0">
            <a:spAutoFit/>
          </a:bodyPr>
          <a:lstStyle/>
          <a:p>
            <a:r>
              <a:rPr lang="fr-FR" sz="2000" b="1" i="1">
                <a:effectLst>
                  <a:outerShdw blurRad="38100" dist="38100" dir="2700000" algn="tl">
                    <a:srgbClr val="000000">
                      <a:alpha val="43137"/>
                    </a:srgbClr>
                  </a:outerShdw>
                </a:effectLst>
              </a:rPr>
              <a:t>Plus de détaille dans les prochaines slides…</a:t>
            </a:r>
          </a:p>
        </p:txBody>
      </p:sp>
    </p:spTree>
    <p:extLst>
      <p:ext uri="{BB962C8B-B14F-4D97-AF65-F5344CB8AC3E}">
        <p14:creationId xmlns:p14="http://schemas.microsoft.com/office/powerpoint/2010/main" val="1502552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left)">
                                      <p:cBhvr>
                                        <p:cTn id="7" dur="500"/>
                                        <p:tgtEl>
                                          <p:spTgt spid="2">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wipe(left)">
                                      <p:cBhvr>
                                        <p:cTn id="11" dur="500"/>
                                        <p:tgtEl>
                                          <p:spTgt spid="2">
                                            <p:txEl>
                                              <p:pRg st="1" end="1"/>
                                            </p:txEl>
                                          </p:spTgt>
                                        </p:tgtEl>
                                      </p:cBhvr>
                                    </p:animEffect>
                                  </p:childTnLst>
                                </p:cTn>
                              </p:par>
                              <p:par>
                                <p:cTn id="12" presetID="53" presetClass="entr" presetSubtype="16"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wipe(left)">
                                      <p:cBhvr>
                                        <p:cTn id="21" dur="500"/>
                                        <p:tgtEl>
                                          <p:spTgt spid="2">
                                            <p:txEl>
                                              <p:pRg st="2" end="2"/>
                                            </p:txEl>
                                          </p:spTgt>
                                        </p:tgtEl>
                                      </p:cBhvr>
                                    </p:animEffect>
                                  </p:childTnLst>
                                </p:cTn>
                              </p:par>
                              <p:par>
                                <p:cTn id="22" presetID="53" presetClass="exit" presetSubtype="32" fill="hold" nodeType="withEffect">
                                  <p:stCondLst>
                                    <p:cond delay="0"/>
                                  </p:stCondLst>
                                  <p:childTnLst>
                                    <p:anim calcmode="lin" valueType="num">
                                      <p:cBhvr>
                                        <p:cTn id="23" dur="500"/>
                                        <p:tgtEl>
                                          <p:spTgt spid="7"/>
                                        </p:tgtEl>
                                        <p:attrNameLst>
                                          <p:attrName>ppt_w</p:attrName>
                                        </p:attrNameLst>
                                      </p:cBhvr>
                                      <p:tavLst>
                                        <p:tav tm="0">
                                          <p:val>
                                            <p:strVal val="ppt_w"/>
                                          </p:val>
                                        </p:tav>
                                        <p:tav tm="100000">
                                          <p:val>
                                            <p:fltVal val="0"/>
                                          </p:val>
                                        </p:tav>
                                      </p:tavLst>
                                    </p:anim>
                                    <p:anim calcmode="lin" valueType="num">
                                      <p:cBhvr>
                                        <p:cTn id="24" dur="500"/>
                                        <p:tgtEl>
                                          <p:spTgt spid="7"/>
                                        </p:tgtEl>
                                        <p:attrNameLst>
                                          <p:attrName>ppt_h</p:attrName>
                                        </p:attrNameLst>
                                      </p:cBhvr>
                                      <p:tavLst>
                                        <p:tav tm="0">
                                          <p:val>
                                            <p:strVal val="ppt_h"/>
                                          </p:val>
                                        </p:tav>
                                        <p:tav tm="100000">
                                          <p:val>
                                            <p:fltVal val="0"/>
                                          </p:val>
                                        </p:tav>
                                      </p:tavLst>
                                    </p:anim>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par>
                          <p:cTn id="27" fill="hold">
                            <p:stCondLst>
                              <p:cond delay="500"/>
                            </p:stCondLst>
                            <p:childTnLst>
                              <p:par>
                                <p:cTn id="28" presetID="22" presetClass="entr" presetSubtype="8" fill="hold" nodeType="afterEffect">
                                  <p:stCondLst>
                                    <p:cond delay="0"/>
                                  </p:stCondLst>
                                  <p:childTnLst>
                                    <p:set>
                                      <p:cBhvr>
                                        <p:cTn id="29" dur="1" fill="hold">
                                          <p:stCondLst>
                                            <p:cond delay="0"/>
                                          </p:stCondLst>
                                        </p:cTn>
                                        <p:tgtEl>
                                          <p:spTgt spid="2">
                                            <p:txEl>
                                              <p:pRg st="3" end="3"/>
                                            </p:txEl>
                                          </p:spTgt>
                                        </p:tgtEl>
                                        <p:attrNameLst>
                                          <p:attrName>style.visibility</p:attrName>
                                        </p:attrNameLst>
                                      </p:cBhvr>
                                      <p:to>
                                        <p:strVal val="visible"/>
                                      </p:to>
                                    </p:set>
                                    <p:animEffect transition="in" filter="wipe(left)">
                                      <p:cBhvr>
                                        <p:cTn id="30" dur="500"/>
                                        <p:tgtEl>
                                          <p:spTgt spid="2">
                                            <p:txEl>
                                              <p:pRg st="3" end="3"/>
                                            </p:txEl>
                                          </p:spTgt>
                                        </p:tgtEl>
                                      </p:cBhvr>
                                    </p:animEffect>
                                  </p:childTnLst>
                                </p:cTn>
                              </p:par>
                              <p:par>
                                <p:cTn id="31" presetID="53" presetClass="entr" presetSubtype="16"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p:cTn id="33" dur="500" fill="hold"/>
                                        <p:tgtEl>
                                          <p:spTgt spid="9"/>
                                        </p:tgtEl>
                                        <p:attrNameLst>
                                          <p:attrName>ppt_w</p:attrName>
                                        </p:attrNameLst>
                                      </p:cBhvr>
                                      <p:tavLst>
                                        <p:tav tm="0">
                                          <p:val>
                                            <p:fltVal val="0"/>
                                          </p:val>
                                        </p:tav>
                                        <p:tav tm="100000">
                                          <p:val>
                                            <p:strVal val="#ppt_w"/>
                                          </p:val>
                                        </p:tav>
                                      </p:tavLst>
                                    </p:anim>
                                    <p:anim calcmode="lin" valueType="num">
                                      <p:cBhvr>
                                        <p:cTn id="34" dur="500" fill="hold"/>
                                        <p:tgtEl>
                                          <p:spTgt spid="9"/>
                                        </p:tgtEl>
                                        <p:attrNameLst>
                                          <p:attrName>ppt_h</p:attrName>
                                        </p:attrNameLst>
                                      </p:cBhvr>
                                      <p:tavLst>
                                        <p:tav tm="0">
                                          <p:val>
                                            <p:fltVal val="0"/>
                                          </p:val>
                                        </p:tav>
                                        <p:tav tm="100000">
                                          <p:val>
                                            <p:strVal val="#ppt_h"/>
                                          </p:val>
                                        </p:tav>
                                      </p:tavLst>
                                    </p:anim>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2">
                                            <p:txEl>
                                              <p:pRg st="4" end="4"/>
                                            </p:txEl>
                                          </p:spTgt>
                                        </p:tgtEl>
                                        <p:attrNameLst>
                                          <p:attrName>style.visibility</p:attrName>
                                        </p:attrNameLst>
                                      </p:cBhvr>
                                      <p:to>
                                        <p:strVal val="visible"/>
                                      </p:to>
                                    </p:set>
                                    <p:animEffect transition="in" filter="wipe(left)">
                                      <p:cBhvr>
                                        <p:cTn id="40" dur="500"/>
                                        <p:tgtEl>
                                          <p:spTgt spid="2">
                                            <p:txEl>
                                              <p:pRg st="4" end="4"/>
                                            </p:txEl>
                                          </p:spTgt>
                                        </p:tgtEl>
                                      </p:cBhvr>
                                    </p:animEffect>
                                  </p:childTnLst>
                                </p:cTn>
                              </p:par>
                              <p:par>
                                <p:cTn id="41" presetID="53" presetClass="exit" presetSubtype="32" fill="hold" nodeType="withEffect">
                                  <p:stCondLst>
                                    <p:cond delay="0"/>
                                  </p:stCondLst>
                                  <p:childTnLst>
                                    <p:anim calcmode="lin" valueType="num">
                                      <p:cBhvr>
                                        <p:cTn id="42" dur="500"/>
                                        <p:tgtEl>
                                          <p:spTgt spid="9"/>
                                        </p:tgtEl>
                                        <p:attrNameLst>
                                          <p:attrName>ppt_w</p:attrName>
                                        </p:attrNameLst>
                                      </p:cBhvr>
                                      <p:tavLst>
                                        <p:tav tm="0">
                                          <p:val>
                                            <p:strVal val="ppt_w"/>
                                          </p:val>
                                        </p:tav>
                                        <p:tav tm="100000">
                                          <p:val>
                                            <p:fltVal val="0"/>
                                          </p:val>
                                        </p:tav>
                                      </p:tavLst>
                                    </p:anim>
                                    <p:anim calcmode="lin" valueType="num">
                                      <p:cBhvr>
                                        <p:cTn id="43" dur="500"/>
                                        <p:tgtEl>
                                          <p:spTgt spid="9"/>
                                        </p:tgtEl>
                                        <p:attrNameLst>
                                          <p:attrName>ppt_h</p:attrName>
                                        </p:attrNameLst>
                                      </p:cBhvr>
                                      <p:tavLst>
                                        <p:tav tm="0">
                                          <p:val>
                                            <p:strVal val="ppt_h"/>
                                          </p:val>
                                        </p:tav>
                                        <p:tav tm="100000">
                                          <p:val>
                                            <p:fltVal val="0"/>
                                          </p:val>
                                        </p:tav>
                                      </p:tavLst>
                                    </p:anim>
                                    <p:animEffect transition="out" filter="fade">
                                      <p:cBhvr>
                                        <p:cTn id="44" dur="500"/>
                                        <p:tgtEl>
                                          <p:spTgt spid="9"/>
                                        </p:tgtEl>
                                      </p:cBhvr>
                                    </p:animEffect>
                                    <p:set>
                                      <p:cBhvr>
                                        <p:cTn id="45" dur="1" fill="hold">
                                          <p:stCondLst>
                                            <p:cond delay="499"/>
                                          </p:stCondLst>
                                        </p:cTn>
                                        <p:tgtEl>
                                          <p:spTgt spid="9"/>
                                        </p:tgtEl>
                                        <p:attrNameLst>
                                          <p:attrName>style.visibility</p:attrName>
                                        </p:attrNameLst>
                                      </p:cBhvr>
                                      <p:to>
                                        <p:strVal val="hidden"/>
                                      </p:to>
                                    </p:set>
                                  </p:childTnLst>
                                </p:cTn>
                              </p:par>
                            </p:childTnLst>
                          </p:cTn>
                        </p:par>
                        <p:par>
                          <p:cTn id="46" fill="hold">
                            <p:stCondLst>
                              <p:cond delay="500"/>
                            </p:stCondLst>
                            <p:childTnLst>
                              <p:par>
                                <p:cTn id="47" presetID="22" presetClass="entr" presetSubtype="8" fill="hold" nodeType="afterEffect">
                                  <p:stCondLst>
                                    <p:cond delay="0"/>
                                  </p:stCondLst>
                                  <p:childTnLst>
                                    <p:set>
                                      <p:cBhvr>
                                        <p:cTn id="48" dur="1" fill="hold">
                                          <p:stCondLst>
                                            <p:cond delay="0"/>
                                          </p:stCondLst>
                                        </p:cTn>
                                        <p:tgtEl>
                                          <p:spTgt spid="2">
                                            <p:txEl>
                                              <p:pRg st="5" end="5"/>
                                            </p:txEl>
                                          </p:spTgt>
                                        </p:tgtEl>
                                        <p:attrNameLst>
                                          <p:attrName>style.visibility</p:attrName>
                                        </p:attrNameLst>
                                      </p:cBhvr>
                                      <p:to>
                                        <p:strVal val="visible"/>
                                      </p:to>
                                    </p:set>
                                    <p:animEffect transition="in" filter="wipe(left)">
                                      <p:cBhvr>
                                        <p:cTn id="49" dur="500"/>
                                        <p:tgtEl>
                                          <p:spTgt spid="2">
                                            <p:txEl>
                                              <p:pRg st="5" end="5"/>
                                            </p:txEl>
                                          </p:spTgt>
                                        </p:tgtEl>
                                      </p:cBhvr>
                                    </p:animEffect>
                                  </p:childTnLst>
                                </p:cTn>
                              </p:par>
                              <p:par>
                                <p:cTn id="50" presetID="53" presetClass="entr" presetSubtype="16"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2">
                                            <p:txEl>
                                              <p:pRg st="6" end="6"/>
                                            </p:txEl>
                                          </p:spTgt>
                                        </p:tgtEl>
                                        <p:attrNameLst>
                                          <p:attrName>style.visibility</p:attrName>
                                        </p:attrNameLst>
                                      </p:cBhvr>
                                      <p:to>
                                        <p:strVal val="visible"/>
                                      </p:to>
                                    </p:set>
                                    <p:animEffect transition="in" filter="wipe(left)">
                                      <p:cBhvr>
                                        <p:cTn id="59" dur="500"/>
                                        <p:tgtEl>
                                          <p:spTgt spid="2">
                                            <p:txEl>
                                              <p:pRg st="6" end="6"/>
                                            </p:txEl>
                                          </p:spTgt>
                                        </p:tgtEl>
                                      </p:cBhvr>
                                    </p:animEffect>
                                  </p:childTnLst>
                                </p:cTn>
                              </p:par>
                              <p:par>
                                <p:cTn id="60" presetID="53" presetClass="exit" presetSubtype="32" fill="hold" nodeType="withEffect">
                                  <p:stCondLst>
                                    <p:cond delay="0"/>
                                  </p:stCondLst>
                                  <p:childTnLst>
                                    <p:anim calcmode="lin" valueType="num">
                                      <p:cBhvr>
                                        <p:cTn id="61" dur="500"/>
                                        <p:tgtEl>
                                          <p:spTgt spid="11"/>
                                        </p:tgtEl>
                                        <p:attrNameLst>
                                          <p:attrName>ppt_w</p:attrName>
                                        </p:attrNameLst>
                                      </p:cBhvr>
                                      <p:tavLst>
                                        <p:tav tm="0">
                                          <p:val>
                                            <p:strVal val="ppt_w"/>
                                          </p:val>
                                        </p:tav>
                                        <p:tav tm="100000">
                                          <p:val>
                                            <p:fltVal val="0"/>
                                          </p:val>
                                        </p:tav>
                                      </p:tavLst>
                                    </p:anim>
                                    <p:anim calcmode="lin" valueType="num">
                                      <p:cBhvr>
                                        <p:cTn id="62" dur="500"/>
                                        <p:tgtEl>
                                          <p:spTgt spid="11"/>
                                        </p:tgtEl>
                                        <p:attrNameLst>
                                          <p:attrName>ppt_h</p:attrName>
                                        </p:attrNameLst>
                                      </p:cBhvr>
                                      <p:tavLst>
                                        <p:tav tm="0">
                                          <p:val>
                                            <p:strVal val="ppt_h"/>
                                          </p:val>
                                        </p:tav>
                                        <p:tav tm="100000">
                                          <p:val>
                                            <p:fltVal val="0"/>
                                          </p:val>
                                        </p:tav>
                                      </p:tavLst>
                                    </p:anim>
                                    <p:animEffect transition="out" filter="fade">
                                      <p:cBhvr>
                                        <p:cTn id="63" dur="500"/>
                                        <p:tgtEl>
                                          <p:spTgt spid="11"/>
                                        </p:tgtEl>
                                      </p:cBhvr>
                                    </p:animEffect>
                                    <p:set>
                                      <p:cBhvr>
                                        <p:cTn id="64" dur="1" fill="hold">
                                          <p:stCondLst>
                                            <p:cond delay="499"/>
                                          </p:stCondLst>
                                        </p:cTn>
                                        <p:tgtEl>
                                          <p:spTgt spid="11"/>
                                        </p:tgtEl>
                                        <p:attrNameLst>
                                          <p:attrName>style.visibility</p:attrName>
                                        </p:attrNameLst>
                                      </p:cBhvr>
                                      <p:to>
                                        <p:strVal val="hidden"/>
                                      </p:to>
                                    </p:set>
                                  </p:childTnLst>
                                </p:cTn>
                              </p:par>
                            </p:childTnLst>
                          </p:cTn>
                        </p:par>
                        <p:par>
                          <p:cTn id="65" fill="hold">
                            <p:stCondLst>
                              <p:cond delay="500"/>
                            </p:stCondLst>
                            <p:childTnLst>
                              <p:par>
                                <p:cTn id="66" presetID="22" presetClass="entr" presetSubtype="8" fill="hold" nodeType="afterEffect">
                                  <p:stCondLst>
                                    <p:cond delay="0"/>
                                  </p:stCondLst>
                                  <p:childTnLst>
                                    <p:set>
                                      <p:cBhvr>
                                        <p:cTn id="67" dur="1" fill="hold">
                                          <p:stCondLst>
                                            <p:cond delay="0"/>
                                          </p:stCondLst>
                                        </p:cTn>
                                        <p:tgtEl>
                                          <p:spTgt spid="2">
                                            <p:txEl>
                                              <p:pRg st="7" end="7"/>
                                            </p:txEl>
                                          </p:spTgt>
                                        </p:tgtEl>
                                        <p:attrNameLst>
                                          <p:attrName>style.visibility</p:attrName>
                                        </p:attrNameLst>
                                      </p:cBhvr>
                                      <p:to>
                                        <p:strVal val="visible"/>
                                      </p:to>
                                    </p:set>
                                    <p:animEffect transition="in" filter="wipe(left)">
                                      <p:cBhvr>
                                        <p:cTn id="68" dur="500"/>
                                        <p:tgtEl>
                                          <p:spTgt spid="2">
                                            <p:txEl>
                                              <p:pRg st="7" end="7"/>
                                            </p:txEl>
                                          </p:spTgt>
                                        </p:tgtEl>
                                      </p:cBhvr>
                                    </p:animEffect>
                                  </p:childTnLst>
                                </p:cTn>
                              </p:par>
                              <p:par>
                                <p:cTn id="69" presetID="22" presetClass="entr" presetSubtype="8" fill="hold" nodeType="withEffect">
                                  <p:stCondLst>
                                    <p:cond delay="0"/>
                                  </p:stCondLst>
                                  <p:childTnLst>
                                    <p:set>
                                      <p:cBhvr>
                                        <p:cTn id="70" dur="1" fill="hold">
                                          <p:stCondLst>
                                            <p:cond delay="0"/>
                                          </p:stCondLst>
                                        </p:cTn>
                                        <p:tgtEl>
                                          <p:spTgt spid="2">
                                            <p:txEl>
                                              <p:pRg st="8" end="8"/>
                                            </p:txEl>
                                          </p:spTgt>
                                        </p:tgtEl>
                                        <p:attrNameLst>
                                          <p:attrName>style.visibility</p:attrName>
                                        </p:attrNameLst>
                                      </p:cBhvr>
                                      <p:to>
                                        <p:strVal val="visible"/>
                                      </p:to>
                                    </p:set>
                                    <p:animEffect transition="in" filter="wipe(left)">
                                      <p:cBhvr>
                                        <p:cTn id="71" dur="500"/>
                                        <p:tgtEl>
                                          <p:spTgt spid="2">
                                            <p:txEl>
                                              <p:pRg st="8" end="8"/>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53" presetClass="entr" presetSubtype="16" fill="hold" nodeType="clickEffect">
                                  <p:stCondLst>
                                    <p:cond delay="0"/>
                                  </p:stCondLst>
                                  <p:childTnLst>
                                    <p:set>
                                      <p:cBhvr>
                                        <p:cTn id="75" dur="1" fill="hold">
                                          <p:stCondLst>
                                            <p:cond delay="0"/>
                                          </p:stCondLst>
                                        </p:cTn>
                                        <p:tgtEl>
                                          <p:spTgt spid="13"/>
                                        </p:tgtEl>
                                        <p:attrNameLst>
                                          <p:attrName>style.visibility</p:attrName>
                                        </p:attrNameLst>
                                      </p:cBhvr>
                                      <p:to>
                                        <p:strVal val="visible"/>
                                      </p:to>
                                    </p:set>
                                    <p:anim calcmode="lin" valueType="num">
                                      <p:cBhvr>
                                        <p:cTn id="76" dur="500" fill="hold"/>
                                        <p:tgtEl>
                                          <p:spTgt spid="13"/>
                                        </p:tgtEl>
                                        <p:attrNameLst>
                                          <p:attrName>ppt_w</p:attrName>
                                        </p:attrNameLst>
                                      </p:cBhvr>
                                      <p:tavLst>
                                        <p:tav tm="0">
                                          <p:val>
                                            <p:fltVal val="0"/>
                                          </p:val>
                                        </p:tav>
                                        <p:tav tm="100000">
                                          <p:val>
                                            <p:strVal val="#ppt_w"/>
                                          </p:val>
                                        </p:tav>
                                      </p:tavLst>
                                    </p:anim>
                                    <p:anim calcmode="lin" valueType="num">
                                      <p:cBhvr>
                                        <p:cTn id="77" dur="500" fill="hold"/>
                                        <p:tgtEl>
                                          <p:spTgt spid="13"/>
                                        </p:tgtEl>
                                        <p:attrNameLst>
                                          <p:attrName>ppt_h</p:attrName>
                                        </p:attrNameLst>
                                      </p:cBhvr>
                                      <p:tavLst>
                                        <p:tav tm="0">
                                          <p:val>
                                            <p:fltVal val="0"/>
                                          </p:val>
                                        </p:tav>
                                        <p:tav tm="100000">
                                          <p:val>
                                            <p:strVal val="#ppt_h"/>
                                          </p:val>
                                        </p:tav>
                                      </p:tavLst>
                                    </p:anim>
                                    <p:animEffect transition="in" filter="fade">
                                      <p:cBhvr>
                                        <p:cTn id="78" dur="500"/>
                                        <p:tgtEl>
                                          <p:spTgt spid="13"/>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nodeType="clickEffect">
                                  <p:stCondLst>
                                    <p:cond delay="0"/>
                                  </p:stCondLst>
                                  <p:childTnLst>
                                    <p:set>
                                      <p:cBhvr>
                                        <p:cTn id="82" dur="1" fill="hold">
                                          <p:stCondLst>
                                            <p:cond delay="0"/>
                                          </p:stCondLst>
                                        </p:cTn>
                                        <p:tgtEl>
                                          <p:spTgt spid="2">
                                            <p:txEl>
                                              <p:pRg st="9" end="9"/>
                                            </p:txEl>
                                          </p:spTgt>
                                        </p:tgtEl>
                                        <p:attrNameLst>
                                          <p:attrName>style.visibility</p:attrName>
                                        </p:attrNameLst>
                                      </p:cBhvr>
                                      <p:to>
                                        <p:strVal val="visible"/>
                                      </p:to>
                                    </p:set>
                                    <p:animEffect transition="in" filter="wipe(left)">
                                      <p:cBhvr>
                                        <p:cTn id="83" dur="500"/>
                                        <p:tgtEl>
                                          <p:spTgt spid="2">
                                            <p:txEl>
                                              <p:pRg st="9" end="9"/>
                                            </p:txEl>
                                          </p:spTgt>
                                        </p:tgtEl>
                                      </p:cBhvr>
                                    </p:animEffect>
                                  </p:childTnLst>
                                </p:cTn>
                              </p:par>
                              <p:par>
                                <p:cTn id="84" presetID="53" presetClass="exit" presetSubtype="32" fill="hold" nodeType="withEffect">
                                  <p:stCondLst>
                                    <p:cond delay="0"/>
                                  </p:stCondLst>
                                  <p:childTnLst>
                                    <p:anim calcmode="lin" valueType="num">
                                      <p:cBhvr>
                                        <p:cTn id="85" dur="500"/>
                                        <p:tgtEl>
                                          <p:spTgt spid="13"/>
                                        </p:tgtEl>
                                        <p:attrNameLst>
                                          <p:attrName>ppt_w</p:attrName>
                                        </p:attrNameLst>
                                      </p:cBhvr>
                                      <p:tavLst>
                                        <p:tav tm="0">
                                          <p:val>
                                            <p:strVal val="ppt_w"/>
                                          </p:val>
                                        </p:tav>
                                        <p:tav tm="100000">
                                          <p:val>
                                            <p:fltVal val="0"/>
                                          </p:val>
                                        </p:tav>
                                      </p:tavLst>
                                    </p:anim>
                                    <p:anim calcmode="lin" valueType="num">
                                      <p:cBhvr>
                                        <p:cTn id="86" dur="500"/>
                                        <p:tgtEl>
                                          <p:spTgt spid="13"/>
                                        </p:tgtEl>
                                        <p:attrNameLst>
                                          <p:attrName>ppt_h</p:attrName>
                                        </p:attrNameLst>
                                      </p:cBhvr>
                                      <p:tavLst>
                                        <p:tav tm="0">
                                          <p:val>
                                            <p:strVal val="ppt_h"/>
                                          </p:val>
                                        </p:tav>
                                        <p:tav tm="100000">
                                          <p:val>
                                            <p:fltVal val="0"/>
                                          </p:val>
                                        </p:tav>
                                      </p:tavLst>
                                    </p:anim>
                                    <p:animEffect transition="out" filter="fade">
                                      <p:cBhvr>
                                        <p:cTn id="87" dur="500"/>
                                        <p:tgtEl>
                                          <p:spTgt spid="13"/>
                                        </p:tgtEl>
                                      </p:cBhvr>
                                    </p:animEffect>
                                    <p:set>
                                      <p:cBhvr>
                                        <p:cTn id="88" dur="1" fill="hold">
                                          <p:stCondLst>
                                            <p:cond delay="499"/>
                                          </p:stCondLst>
                                        </p:cTn>
                                        <p:tgtEl>
                                          <p:spTgt spid="13"/>
                                        </p:tgtEl>
                                        <p:attrNameLst>
                                          <p:attrName>style.visibility</p:attrName>
                                        </p:attrNameLst>
                                      </p:cBhvr>
                                      <p:to>
                                        <p:strVal val="hidden"/>
                                      </p:to>
                                    </p:set>
                                  </p:childTnLst>
                                </p:cTn>
                              </p:par>
                            </p:childTnLst>
                          </p:cTn>
                        </p:par>
                        <p:par>
                          <p:cTn id="89" fill="hold">
                            <p:stCondLst>
                              <p:cond delay="500"/>
                            </p:stCondLst>
                            <p:childTnLst>
                              <p:par>
                                <p:cTn id="90" presetID="22" presetClass="entr" presetSubtype="8" fill="hold" nodeType="afterEffect">
                                  <p:stCondLst>
                                    <p:cond delay="0"/>
                                  </p:stCondLst>
                                  <p:childTnLst>
                                    <p:set>
                                      <p:cBhvr>
                                        <p:cTn id="91" dur="1" fill="hold">
                                          <p:stCondLst>
                                            <p:cond delay="0"/>
                                          </p:stCondLst>
                                        </p:cTn>
                                        <p:tgtEl>
                                          <p:spTgt spid="2">
                                            <p:txEl>
                                              <p:pRg st="10" end="10"/>
                                            </p:txEl>
                                          </p:spTgt>
                                        </p:tgtEl>
                                        <p:attrNameLst>
                                          <p:attrName>style.visibility</p:attrName>
                                        </p:attrNameLst>
                                      </p:cBhvr>
                                      <p:to>
                                        <p:strVal val="visible"/>
                                      </p:to>
                                    </p:set>
                                    <p:animEffect transition="in" filter="wipe(left)">
                                      <p:cBhvr>
                                        <p:cTn id="92" dur="500"/>
                                        <p:tgtEl>
                                          <p:spTgt spid="2">
                                            <p:txEl>
                                              <p:pRg st="10" end="10"/>
                                            </p:txEl>
                                          </p:spTgt>
                                        </p:tgtEl>
                                      </p:cBhvr>
                                    </p:animEffect>
                                  </p:childTnLst>
                                </p:cTn>
                              </p:par>
                            </p:childTnLst>
                          </p:cTn>
                        </p:par>
                        <p:par>
                          <p:cTn id="93" fill="hold">
                            <p:stCondLst>
                              <p:cond delay="1000"/>
                            </p:stCondLst>
                            <p:childTnLst>
                              <p:par>
                                <p:cTn id="94" presetID="22" presetClass="entr" presetSubtype="8" fill="hold" grpId="0" nodeType="afterEffect">
                                  <p:stCondLst>
                                    <p:cond delay="0"/>
                                  </p:stCondLst>
                                  <p:childTnLst>
                                    <p:set>
                                      <p:cBhvr>
                                        <p:cTn id="95" dur="1" fill="hold">
                                          <p:stCondLst>
                                            <p:cond delay="0"/>
                                          </p:stCondLst>
                                        </p:cTn>
                                        <p:tgtEl>
                                          <p:spTgt spid="16"/>
                                        </p:tgtEl>
                                        <p:attrNameLst>
                                          <p:attrName>style.visibility</p:attrName>
                                        </p:attrNameLst>
                                      </p:cBhvr>
                                      <p:to>
                                        <p:strVal val="visible"/>
                                      </p:to>
                                    </p:set>
                                    <p:animEffect transition="in" filter="wipe(left)">
                                      <p:cBhvr>
                                        <p:cTn id="96" dur="500"/>
                                        <p:tgtEl>
                                          <p:spTgt spid="16"/>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
                                            <p:txEl>
                                              <p:pRg st="11" end="11"/>
                                            </p:txEl>
                                          </p:spTgt>
                                        </p:tgtEl>
                                        <p:attrNameLst>
                                          <p:attrName>style.visibility</p:attrName>
                                        </p:attrNameLst>
                                      </p:cBhvr>
                                      <p:to>
                                        <p:strVal val="visible"/>
                                      </p:to>
                                    </p:set>
                                    <p:animEffect transition="in" filter="wipe(left)">
                                      <p:cBhvr>
                                        <p:cTn id="101" dur="500"/>
                                        <p:tgtEl>
                                          <p:spTgt spid="2">
                                            <p:txEl>
                                              <p:pRg st="11" end="11"/>
                                            </p:txEl>
                                          </p:spTgt>
                                        </p:tgtEl>
                                      </p:cBhvr>
                                    </p:animEffect>
                                  </p:childTnLst>
                                </p:cTn>
                              </p:par>
                              <p:par>
                                <p:cTn id="102" presetID="1" presetClass="exit" presetSubtype="0" fill="hold" grpId="1" nodeType="withEffect">
                                  <p:stCondLst>
                                    <p:cond delay="0"/>
                                  </p:stCondLst>
                                  <p:childTnLst>
                                    <p:set>
                                      <p:cBhvr>
                                        <p:cTn id="103" dur="1" fill="hold">
                                          <p:stCondLst>
                                            <p:cond delay="0"/>
                                          </p:stCondLst>
                                        </p:cTn>
                                        <p:tgtEl>
                                          <p:spTgt spid="16"/>
                                        </p:tgtEl>
                                        <p:attrNameLst>
                                          <p:attrName>style.visibility</p:attrName>
                                        </p:attrNameLst>
                                      </p:cBhvr>
                                      <p:to>
                                        <p:strVal val="hidden"/>
                                      </p:to>
                                    </p:set>
                                  </p:childTnLst>
                                </p:cTn>
                              </p:par>
                            </p:childTnLst>
                          </p:cTn>
                        </p:par>
                        <p:par>
                          <p:cTn id="104" fill="hold">
                            <p:stCondLst>
                              <p:cond delay="500"/>
                            </p:stCondLst>
                            <p:childTnLst>
                              <p:par>
                                <p:cTn id="105" presetID="22" presetClass="entr" presetSubtype="8" fill="hold" nodeType="afterEffect">
                                  <p:stCondLst>
                                    <p:cond delay="0"/>
                                  </p:stCondLst>
                                  <p:childTnLst>
                                    <p:set>
                                      <p:cBhvr>
                                        <p:cTn id="106" dur="1" fill="hold">
                                          <p:stCondLst>
                                            <p:cond delay="0"/>
                                          </p:stCondLst>
                                        </p:cTn>
                                        <p:tgtEl>
                                          <p:spTgt spid="2">
                                            <p:txEl>
                                              <p:pRg st="12" end="12"/>
                                            </p:txEl>
                                          </p:spTgt>
                                        </p:tgtEl>
                                        <p:attrNameLst>
                                          <p:attrName>style.visibility</p:attrName>
                                        </p:attrNameLst>
                                      </p:cBhvr>
                                      <p:to>
                                        <p:strVal val="visible"/>
                                      </p:to>
                                    </p:set>
                                    <p:animEffect transition="in" filter="wipe(left)">
                                      <p:cBhvr>
                                        <p:cTn id="107" dur="500"/>
                                        <p:tgtEl>
                                          <p:spTgt spid="2">
                                            <p:txEl>
                                              <p:pRg st="12" end="12"/>
                                            </p:txEl>
                                          </p:spTgt>
                                        </p:tgtEl>
                                      </p:cBhvr>
                                    </p:animEffect>
                                  </p:childTnLst>
                                </p:cTn>
                              </p:par>
                            </p:childTnLst>
                          </p:cTn>
                        </p:par>
                        <p:par>
                          <p:cTn id="108" fill="hold">
                            <p:stCondLst>
                              <p:cond delay="1000"/>
                            </p:stCondLst>
                            <p:childTnLst>
                              <p:par>
                                <p:cTn id="109" presetID="22" presetClass="entr" presetSubtype="8" fill="hold" grpId="0" nodeType="afterEffect">
                                  <p:stCondLst>
                                    <p:cond delay="0"/>
                                  </p:stCondLst>
                                  <p:childTnLst>
                                    <p:set>
                                      <p:cBhvr>
                                        <p:cTn id="110" dur="1" fill="hold">
                                          <p:stCondLst>
                                            <p:cond delay="0"/>
                                          </p:stCondLst>
                                        </p:cTn>
                                        <p:tgtEl>
                                          <p:spTgt spid="17"/>
                                        </p:tgtEl>
                                        <p:attrNameLst>
                                          <p:attrName>style.visibility</p:attrName>
                                        </p:attrNameLst>
                                      </p:cBhvr>
                                      <p:to>
                                        <p:strVal val="visible"/>
                                      </p:to>
                                    </p:set>
                                    <p:animEffect transition="in" filter="wipe(left)">
                                      <p:cBhvr>
                                        <p:cTn id="111" dur="500"/>
                                        <p:tgtEl>
                                          <p:spTgt spid="17"/>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2">
                                            <p:txEl>
                                              <p:pRg st="13" end="13"/>
                                            </p:txEl>
                                          </p:spTgt>
                                        </p:tgtEl>
                                        <p:attrNameLst>
                                          <p:attrName>style.visibility</p:attrName>
                                        </p:attrNameLst>
                                      </p:cBhvr>
                                      <p:to>
                                        <p:strVal val="visible"/>
                                      </p:to>
                                    </p:set>
                                    <p:animEffect transition="in" filter="wipe(left)">
                                      <p:cBhvr>
                                        <p:cTn id="116" dur="500"/>
                                        <p:tgtEl>
                                          <p:spTgt spid="2">
                                            <p:txEl>
                                              <p:pRg st="13" end="13"/>
                                            </p:txEl>
                                          </p:spTgt>
                                        </p:tgtEl>
                                      </p:cBhvr>
                                    </p:animEffect>
                                  </p:childTnLst>
                                </p:cTn>
                              </p:par>
                              <p:par>
                                <p:cTn id="117" presetID="1" presetClass="exit" presetSubtype="0" fill="hold" grpId="1" nodeType="withEffect">
                                  <p:stCondLst>
                                    <p:cond delay="0"/>
                                  </p:stCondLst>
                                  <p:childTnLst>
                                    <p:set>
                                      <p:cBhvr>
                                        <p:cTn id="118" dur="1" fill="hold">
                                          <p:stCondLst>
                                            <p:cond delay="0"/>
                                          </p:stCondLst>
                                        </p:cTn>
                                        <p:tgtEl>
                                          <p:spTgt spid="17"/>
                                        </p:tgtEl>
                                        <p:attrNameLst>
                                          <p:attrName>style.visibility</p:attrName>
                                        </p:attrNameLst>
                                      </p:cBhvr>
                                      <p:to>
                                        <p:strVal val="hidden"/>
                                      </p:to>
                                    </p:set>
                                  </p:childTnLst>
                                </p:cTn>
                              </p:par>
                            </p:childTnLst>
                          </p:cTn>
                        </p:par>
                        <p:par>
                          <p:cTn id="119" fill="hold">
                            <p:stCondLst>
                              <p:cond delay="500"/>
                            </p:stCondLst>
                            <p:childTnLst>
                              <p:par>
                                <p:cTn id="120" presetID="22" presetClass="entr" presetSubtype="8" fill="hold" nodeType="afterEffect">
                                  <p:stCondLst>
                                    <p:cond delay="0"/>
                                  </p:stCondLst>
                                  <p:childTnLst>
                                    <p:set>
                                      <p:cBhvr>
                                        <p:cTn id="121" dur="1" fill="hold">
                                          <p:stCondLst>
                                            <p:cond delay="0"/>
                                          </p:stCondLst>
                                        </p:cTn>
                                        <p:tgtEl>
                                          <p:spTgt spid="2">
                                            <p:txEl>
                                              <p:pRg st="14" end="14"/>
                                            </p:txEl>
                                          </p:spTgt>
                                        </p:tgtEl>
                                        <p:attrNameLst>
                                          <p:attrName>style.visibility</p:attrName>
                                        </p:attrNameLst>
                                      </p:cBhvr>
                                      <p:to>
                                        <p:strVal val="visible"/>
                                      </p:to>
                                    </p:set>
                                    <p:animEffect transition="in" filter="wipe(left)">
                                      <p:cBhvr>
                                        <p:cTn id="122" dur="500"/>
                                        <p:tgtEl>
                                          <p:spTgt spid="2">
                                            <p:txEl>
                                              <p:pRg st="14" end="14"/>
                                            </p:txEl>
                                          </p:spTgt>
                                        </p:tgtEl>
                                      </p:cBhvr>
                                    </p:animEffect>
                                  </p:childTnLst>
                                </p:cTn>
                              </p:par>
                              <p:par>
                                <p:cTn id="123" presetID="22" presetClass="entr" presetSubtype="8" fill="hold" nodeType="withEffect">
                                  <p:stCondLst>
                                    <p:cond delay="0"/>
                                  </p:stCondLst>
                                  <p:childTnLst>
                                    <p:set>
                                      <p:cBhvr>
                                        <p:cTn id="124" dur="1" fill="hold">
                                          <p:stCondLst>
                                            <p:cond delay="0"/>
                                          </p:stCondLst>
                                        </p:cTn>
                                        <p:tgtEl>
                                          <p:spTgt spid="2">
                                            <p:txEl>
                                              <p:pRg st="15" end="15"/>
                                            </p:txEl>
                                          </p:spTgt>
                                        </p:tgtEl>
                                        <p:attrNameLst>
                                          <p:attrName>style.visibility</p:attrName>
                                        </p:attrNameLst>
                                      </p:cBhvr>
                                      <p:to>
                                        <p:strVal val="visible"/>
                                      </p:to>
                                    </p:set>
                                    <p:animEffect transition="in" filter="wipe(left)">
                                      <p:cBhvr>
                                        <p:cTn id="125" dur="500"/>
                                        <p:tgtEl>
                                          <p:spTgt spid="2">
                                            <p:txEl>
                                              <p:pRg st="15" end="15"/>
                                            </p:txEl>
                                          </p:spTgt>
                                        </p:tgtEl>
                                      </p:cBhvr>
                                    </p:animEffect>
                                  </p:childTnLst>
                                </p:cTn>
                              </p:par>
                              <p:par>
                                <p:cTn id="126" presetID="53" presetClass="entr" presetSubtype="16" fill="hold" nodeType="withEffect">
                                  <p:stCondLst>
                                    <p:cond delay="0"/>
                                  </p:stCondLst>
                                  <p:childTnLst>
                                    <p:set>
                                      <p:cBhvr>
                                        <p:cTn id="127" dur="1" fill="hold">
                                          <p:stCondLst>
                                            <p:cond delay="0"/>
                                          </p:stCondLst>
                                        </p:cTn>
                                        <p:tgtEl>
                                          <p:spTgt spid="15"/>
                                        </p:tgtEl>
                                        <p:attrNameLst>
                                          <p:attrName>style.visibility</p:attrName>
                                        </p:attrNameLst>
                                      </p:cBhvr>
                                      <p:to>
                                        <p:strVal val="visible"/>
                                      </p:to>
                                    </p:set>
                                    <p:anim calcmode="lin" valueType="num">
                                      <p:cBhvr>
                                        <p:cTn id="128" dur="500" fill="hold"/>
                                        <p:tgtEl>
                                          <p:spTgt spid="15"/>
                                        </p:tgtEl>
                                        <p:attrNameLst>
                                          <p:attrName>ppt_w</p:attrName>
                                        </p:attrNameLst>
                                      </p:cBhvr>
                                      <p:tavLst>
                                        <p:tav tm="0">
                                          <p:val>
                                            <p:fltVal val="0"/>
                                          </p:val>
                                        </p:tav>
                                        <p:tav tm="100000">
                                          <p:val>
                                            <p:strVal val="#ppt_w"/>
                                          </p:val>
                                        </p:tav>
                                      </p:tavLst>
                                    </p:anim>
                                    <p:anim calcmode="lin" valueType="num">
                                      <p:cBhvr>
                                        <p:cTn id="129" dur="500" fill="hold"/>
                                        <p:tgtEl>
                                          <p:spTgt spid="15"/>
                                        </p:tgtEl>
                                        <p:attrNameLst>
                                          <p:attrName>ppt_h</p:attrName>
                                        </p:attrNameLst>
                                      </p:cBhvr>
                                      <p:tavLst>
                                        <p:tav tm="0">
                                          <p:val>
                                            <p:fltVal val="0"/>
                                          </p:val>
                                        </p:tav>
                                        <p:tav tm="100000">
                                          <p:val>
                                            <p:strVal val="#ppt_h"/>
                                          </p:val>
                                        </p:tav>
                                      </p:tavLst>
                                    </p:anim>
                                    <p:animEffect transition="in" filter="fade">
                                      <p:cBhvr>
                                        <p:cTn id="13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p:bldP spid="17"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Conclusion</a:t>
              </a:r>
            </a:p>
          </p:txBody>
        </p:sp>
      </p:grpSp>
      <p:grpSp>
        <p:nvGrpSpPr>
          <p:cNvPr id="30" name="Groupe 29">
            <a:extLst>
              <a:ext uri="{FF2B5EF4-FFF2-40B4-BE49-F238E27FC236}">
                <a16:creationId xmlns:a16="http://schemas.microsoft.com/office/drawing/2014/main" id="{73BBAB97-5DF9-4761-7CA2-026759BCB021}"/>
              </a:ext>
            </a:extLst>
          </p:cNvPr>
          <p:cNvGrpSpPr/>
          <p:nvPr/>
        </p:nvGrpSpPr>
        <p:grpSpPr>
          <a:xfrm>
            <a:off x="2298131" y="4071320"/>
            <a:ext cx="8811055" cy="607659"/>
            <a:chOff x="2298131" y="4071320"/>
            <a:chExt cx="8811055" cy="607659"/>
          </a:xfrm>
          <a:solidFill>
            <a:srgbClr val="F0F3F2"/>
          </a:solidFill>
        </p:grpSpPr>
        <p:sp>
          <p:nvSpPr>
            <p:cNvPr id="31" name="Forme libre : forme 30">
              <a:extLst>
                <a:ext uri="{FF2B5EF4-FFF2-40B4-BE49-F238E27FC236}">
                  <a16:creationId xmlns:a16="http://schemas.microsoft.com/office/drawing/2014/main" id="{8308F742-455B-F827-BF6A-FBCD3E0CE69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2" name="Forme libre : forme 31">
              <a:extLst>
                <a:ext uri="{FF2B5EF4-FFF2-40B4-BE49-F238E27FC236}">
                  <a16:creationId xmlns:a16="http://schemas.microsoft.com/office/drawing/2014/main" id="{7DB92F62-0F9D-EB82-8AD6-1B70EFFB21D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3" name="Forme libre : forme 32">
              <a:extLst>
                <a:ext uri="{FF2B5EF4-FFF2-40B4-BE49-F238E27FC236}">
                  <a16:creationId xmlns:a16="http://schemas.microsoft.com/office/drawing/2014/main" id="{E330E364-FF64-D435-7C78-60531694F8F3}"/>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4" name="Forme libre : forme 33">
              <a:extLst>
                <a:ext uri="{FF2B5EF4-FFF2-40B4-BE49-F238E27FC236}">
                  <a16:creationId xmlns:a16="http://schemas.microsoft.com/office/drawing/2014/main" id="{96B0EAAC-EB89-1646-1109-5CC2915A8DC0}"/>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orme libre : forme 34">
              <a:extLst>
                <a:ext uri="{FF2B5EF4-FFF2-40B4-BE49-F238E27FC236}">
                  <a16:creationId xmlns:a16="http://schemas.microsoft.com/office/drawing/2014/main" id="{AE73D282-9D67-3B97-BF23-07D1C6C3E1BF}"/>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36" name="Forme libre : forme 35">
              <a:extLst>
                <a:ext uri="{FF2B5EF4-FFF2-40B4-BE49-F238E27FC236}">
                  <a16:creationId xmlns:a16="http://schemas.microsoft.com/office/drawing/2014/main" id="{E86C11B7-47E1-8B4B-1D88-EC4DB1481B89}"/>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7" name="Forme libre : forme 36">
              <a:extLst>
                <a:ext uri="{FF2B5EF4-FFF2-40B4-BE49-F238E27FC236}">
                  <a16:creationId xmlns:a16="http://schemas.microsoft.com/office/drawing/2014/main" id="{B3A93654-FE55-81C0-8E8A-7492D25969B1}"/>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312492828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176420"/>
            <a:ext cx="9950103" cy="712440"/>
          </a:xfrm>
        </p:spPr>
        <p:txBody>
          <a:bodyPr anchor="t"/>
          <a:lstStyle/>
          <a:p>
            <a:pPr algn="ctr"/>
            <a:r>
              <a:rPr lang="fr-FR"/>
              <a:t>Analyse des risques</a:t>
            </a:r>
          </a:p>
        </p:txBody>
      </p:sp>
      <p:graphicFrame>
        <p:nvGraphicFramePr>
          <p:cNvPr id="5" name="Tableau 4">
            <a:extLst>
              <a:ext uri="{FF2B5EF4-FFF2-40B4-BE49-F238E27FC236}">
                <a16:creationId xmlns:a16="http://schemas.microsoft.com/office/drawing/2014/main" id="{A8E354DB-130E-B5F0-0557-F858D58E0B41}"/>
              </a:ext>
            </a:extLst>
          </p:cNvPr>
          <p:cNvGraphicFramePr>
            <a:graphicFrameLocks noGrp="1"/>
          </p:cNvGraphicFramePr>
          <p:nvPr>
            <p:extLst>
              <p:ext uri="{D42A27DB-BD31-4B8C-83A1-F6EECF244321}">
                <p14:modId xmlns:p14="http://schemas.microsoft.com/office/powerpoint/2010/main" val="138913403"/>
              </p:ext>
            </p:extLst>
          </p:nvPr>
        </p:nvGraphicFramePr>
        <p:xfrm>
          <a:off x="717630" y="1724628"/>
          <a:ext cx="10150998" cy="3831221"/>
        </p:xfrm>
        <a:graphic>
          <a:graphicData uri="http://schemas.openxmlformats.org/drawingml/2006/table">
            <a:tbl>
              <a:tblPr firstRow="1" firstCol="1" bandRow="1"/>
              <a:tblGrid>
                <a:gridCol w="2556189">
                  <a:extLst>
                    <a:ext uri="{9D8B030D-6E8A-4147-A177-3AD203B41FA5}">
                      <a16:colId xmlns:a16="http://schemas.microsoft.com/office/drawing/2014/main" val="2820050848"/>
                    </a:ext>
                  </a:extLst>
                </a:gridCol>
                <a:gridCol w="2531603">
                  <a:extLst>
                    <a:ext uri="{9D8B030D-6E8A-4147-A177-3AD203B41FA5}">
                      <a16:colId xmlns:a16="http://schemas.microsoft.com/office/drawing/2014/main" val="1258670584"/>
                    </a:ext>
                  </a:extLst>
                </a:gridCol>
                <a:gridCol w="2531603">
                  <a:extLst>
                    <a:ext uri="{9D8B030D-6E8A-4147-A177-3AD203B41FA5}">
                      <a16:colId xmlns:a16="http://schemas.microsoft.com/office/drawing/2014/main" val="1425805589"/>
                    </a:ext>
                  </a:extLst>
                </a:gridCol>
                <a:gridCol w="2531603">
                  <a:extLst>
                    <a:ext uri="{9D8B030D-6E8A-4147-A177-3AD203B41FA5}">
                      <a16:colId xmlns:a16="http://schemas.microsoft.com/office/drawing/2014/main" val="3900574613"/>
                    </a:ext>
                  </a:extLst>
                </a:gridCol>
              </a:tblGrid>
              <a:tr h="946913">
                <a:tc>
                  <a:txBody>
                    <a:bodyPr/>
                    <a:lstStyle/>
                    <a:p>
                      <a:pPr algn="ctr">
                        <a:lnSpc>
                          <a:spcPct val="250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Probabilité \ Impact</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Faible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Moyen</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Elevée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extLst>
                  <a:ext uri="{0D108BD9-81ED-4DB2-BD59-A6C34878D82A}">
                    <a16:rowId xmlns:a16="http://schemas.microsoft.com/office/drawing/2014/main" val="1117031478"/>
                  </a:ext>
                </a:extLst>
              </a:tr>
              <a:tr h="946913">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Faible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Négligeable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Modéré</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094561"/>
                  </a:ext>
                </a:extLst>
              </a:tr>
              <a:tr h="990482">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Moyen</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Modéré</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FF9900"/>
                          </a:solidFill>
                          <a:effectLst/>
                          <a:latin typeface="Aptos" panose="020B0004020202020204" pitchFamily="34" charset="0"/>
                          <a:ea typeface="Aptos" panose="020B0004020202020204" pitchFamily="34" charset="0"/>
                          <a:cs typeface="Times New Roman" panose="02020603050405020304" pitchFamily="18" charset="0"/>
                        </a:rPr>
                        <a:t>Significatif</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Majeur</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6410183"/>
                  </a:ext>
                </a:extLst>
              </a:tr>
              <a:tr h="946913">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Elevée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Majeur</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b="1" kern="100">
                          <a:solidFill>
                            <a:srgbClr val="FF0000"/>
                          </a:solidFill>
                          <a:effectLst/>
                          <a:latin typeface="Aptos" panose="020B0004020202020204" pitchFamily="34" charset="0"/>
                          <a:ea typeface="Aptos" panose="020B0004020202020204" pitchFamily="34" charset="0"/>
                          <a:cs typeface="Times New Roman" panose="02020603050405020304" pitchFamily="18" charset="0"/>
                        </a:rPr>
                        <a:t>Catastrophique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98155684"/>
                  </a:ext>
                </a:extLst>
              </a:tr>
            </a:tbl>
          </a:graphicData>
        </a:graphic>
      </p:graphicFrame>
      <p:sp>
        <p:nvSpPr>
          <p:cNvPr id="6" name="ZoneTexte 5">
            <a:extLst>
              <a:ext uri="{FF2B5EF4-FFF2-40B4-BE49-F238E27FC236}">
                <a16:creationId xmlns:a16="http://schemas.microsoft.com/office/drawing/2014/main" id="{EC78B5AE-D1F0-C54D-B96B-8EC7E5287C68}"/>
              </a:ext>
            </a:extLst>
          </p:cNvPr>
          <p:cNvSpPr txBox="1"/>
          <p:nvPr/>
        </p:nvSpPr>
        <p:spPr>
          <a:xfrm>
            <a:off x="775504" y="1162659"/>
            <a:ext cx="8426369"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Comment on classifie le niveau de risque pour chaque menace ?</a:t>
            </a:r>
          </a:p>
        </p:txBody>
      </p:sp>
      <p:pic>
        <p:nvPicPr>
          <p:cNvPr id="7" name="Image 6">
            <a:extLst>
              <a:ext uri="{FF2B5EF4-FFF2-40B4-BE49-F238E27FC236}">
                <a16:creationId xmlns:a16="http://schemas.microsoft.com/office/drawing/2014/main" id="{63E0564D-FABB-D1D0-E588-D2217C29B41D}"/>
              </a:ext>
            </a:extLst>
          </p:cNvPr>
          <p:cNvPicPr>
            <a:picLocks noChangeAspect="1"/>
          </p:cNvPicPr>
          <p:nvPr/>
        </p:nvPicPr>
        <p:blipFill>
          <a:blip r:embed="rId2"/>
          <a:stretch>
            <a:fillRect/>
          </a:stretch>
        </p:blipFill>
        <p:spPr>
          <a:xfrm>
            <a:off x="1765471" y="1686095"/>
            <a:ext cx="8359346" cy="46336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89722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176420"/>
            <a:ext cx="9950103" cy="712440"/>
          </a:xfrm>
        </p:spPr>
        <p:txBody>
          <a:bodyPr anchor="t"/>
          <a:lstStyle/>
          <a:p>
            <a:pPr algn="ctr"/>
            <a:r>
              <a:rPr lang="fr-FR"/>
              <a:t>Analyse des risques</a:t>
            </a:r>
          </a:p>
        </p:txBody>
      </p:sp>
      <p:sp>
        <p:nvSpPr>
          <p:cNvPr id="6" name="ZoneTexte 5">
            <a:extLst>
              <a:ext uri="{FF2B5EF4-FFF2-40B4-BE49-F238E27FC236}">
                <a16:creationId xmlns:a16="http://schemas.microsoft.com/office/drawing/2014/main" id="{EC78B5AE-D1F0-C54D-B96B-8EC7E5287C68}"/>
              </a:ext>
            </a:extLst>
          </p:cNvPr>
          <p:cNvSpPr txBox="1"/>
          <p:nvPr/>
        </p:nvSpPr>
        <p:spPr>
          <a:xfrm>
            <a:off x="659754" y="1162659"/>
            <a:ext cx="10463514" cy="400110"/>
          </a:xfrm>
          <a:prstGeom prst="rect">
            <a:avLst/>
          </a:prstGeom>
          <a:noFill/>
        </p:spPr>
        <p:txBody>
          <a:bodyPr wrap="square" rtlCol="0">
            <a:spAutoFit/>
          </a:bodyPr>
          <a:lstStyle/>
          <a:p>
            <a:r>
              <a:rPr lang="fr-FR" sz="2000" b="1" i="1" u="sng">
                <a:effectLst>
                  <a:outerShdw blurRad="38100" dist="38100" dir="2700000" algn="tl">
                    <a:srgbClr val="000000">
                      <a:alpha val="43137"/>
                    </a:srgbClr>
                  </a:outerShdw>
                </a:effectLst>
              </a:rPr>
              <a:t>Voici notre tableau de calcul du niveau de criticité pour la priorisation des risques à traiter</a:t>
            </a:r>
          </a:p>
        </p:txBody>
      </p:sp>
      <p:graphicFrame>
        <p:nvGraphicFramePr>
          <p:cNvPr id="2" name="Tableau 1">
            <a:extLst>
              <a:ext uri="{FF2B5EF4-FFF2-40B4-BE49-F238E27FC236}">
                <a16:creationId xmlns:a16="http://schemas.microsoft.com/office/drawing/2014/main" id="{B0AE6E33-79AB-FC3E-D37E-60AEE8FF7486}"/>
              </a:ext>
            </a:extLst>
          </p:cNvPr>
          <p:cNvGraphicFramePr>
            <a:graphicFrameLocks noGrp="1"/>
          </p:cNvGraphicFramePr>
          <p:nvPr>
            <p:extLst>
              <p:ext uri="{D42A27DB-BD31-4B8C-83A1-F6EECF244321}">
                <p14:modId xmlns:p14="http://schemas.microsoft.com/office/powerpoint/2010/main" val="608179629"/>
              </p:ext>
            </p:extLst>
          </p:nvPr>
        </p:nvGraphicFramePr>
        <p:xfrm>
          <a:off x="717630" y="1724627"/>
          <a:ext cx="10150998" cy="3831222"/>
        </p:xfrm>
        <a:graphic>
          <a:graphicData uri="http://schemas.openxmlformats.org/drawingml/2006/table">
            <a:tbl>
              <a:tblPr firstRow="1" firstCol="1" bandRow="1"/>
              <a:tblGrid>
                <a:gridCol w="2556192">
                  <a:extLst>
                    <a:ext uri="{9D8B030D-6E8A-4147-A177-3AD203B41FA5}">
                      <a16:colId xmlns:a16="http://schemas.microsoft.com/office/drawing/2014/main" val="2476259478"/>
                    </a:ext>
                  </a:extLst>
                </a:gridCol>
                <a:gridCol w="2531602">
                  <a:extLst>
                    <a:ext uri="{9D8B030D-6E8A-4147-A177-3AD203B41FA5}">
                      <a16:colId xmlns:a16="http://schemas.microsoft.com/office/drawing/2014/main" val="751812890"/>
                    </a:ext>
                  </a:extLst>
                </a:gridCol>
                <a:gridCol w="2531602">
                  <a:extLst>
                    <a:ext uri="{9D8B030D-6E8A-4147-A177-3AD203B41FA5}">
                      <a16:colId xmlns:a16="http://schemas.microsoft.com/office/drawing/2014/main" val="997997868"/>
                    </a:ext>
                  </a:extLst>
                </a:gridCol>
                <a:gridCol w="2531602">
                  <a:extLst>
                    <a:ext uri="{9D8B030D-6E8A-4147-A177-3AD203B41FA5}">
                      <a16:colId xmlns:a16="http://schemas.microsoft.com/office/drawing/2014/main" val="553293527"/>
                    </a:ext>
                  </a:extLst>
                </a:gridCol>
              </a:tblGrid>
              <a:tr h="946913">
                <a:tc>
                  <a:txBody>
                    <a:bodyPr/>
                    <a:lstStyle/>
                    <a:p>
                      <a:pPr algn="ctr">
                        <a:lnSpc>
                          <a:spcPct val="250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Probabilité \ Impact</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Faible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Moyen</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Elevée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extLst>
                  <a:ext uri="{0D108BD9-81ED-4DB2-BD59-A6C34878D82A}">
                    <a16:rowId xmlns:a16="http://schemas.microsoft.com/office/drawing/2014/main" val="2470655923"/>
                  </a:ext>
                </a:extLst>
              </a:tr>
              <a:tr h="946913">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Faible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Non 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Non 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34066969"/>
                  </a:ext>
                </a:extLst>
              </a:tr>
              <a:tr h="990483">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Moyen</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00B050"/>
                          </a:solidFill>
                          <a:effectLst/>
                          <a:latin typeface="Aptos" panose="020B0004020202020204" pitchFamily="34" charset="0"/>
                          <a:ea typeface="Aptos" panose="020B0004020202020204" pitchFamily="34" charset="0"/>
                          <a:cs typeface="Times New Roman" panose="02020603050405020304" pitchFamily="18" charset="0"/>
                        </a:rPr>
                        <a:t>Non 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b="1" kern="100">
                          <a:solidFill>
                            <a:srgbClr val="FF0000"/>
                          </a:solidFill>
                          <a:effectLst/>
                          <a:latin typeface="Aptos" panose="020B0004020202020204" pitchFamily="34" charset="0"/>
                          <a:ea typeface="Aptos" panose="020B0004020202020204" pitchFamily="34" charset="0"/>
                          <a:cs typeface="Times New Roman" panose="02020603050405020304" pitchFamily="18" charset="0"/>
                        </a:rPr>
                        <a:t>Stratégique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25021207"/>
                  </a:ext>
                </a:extLst>
              </a:tr>
              <a:tr h="946913">
                <a:tc>
                  <a:txBody>
                    <a:bodyPr/>
                    <a:lstStyle/>
                    <a:p>
                      <a:pPr algn="ctr">
                        <a:lnSpc>
                          <a:spcPct val="107000"/>
                        </a:lnSpc>
                        <a:spcAft>
                          <a:spcPts val="800"/>
                        </a:spcAft>
                      </a:pPr>
                      <a:r>
                        <a:rPr lang="fr-FR" sz="21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rPr>
                        <a:t>Elevée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7"/>
                    </a:solidFill>
                  </a:tcPr>
                </a:tc>
                <a:tc>
                  <a:txBody>
                    <a:bodyPr/>
                    <a:lstStyle/>
                    <a:p>
                      <a:pPr algn="ctr">
                        <a:lnSpc>
                          <a:spcPct val="107000"/>
                        </a:lnSpc>
                        <a:spcAft>
                          <a:spcPts val="800"/>
                        </a:spcAft>
                      </a:pPr>
                      <a:r>
                        <a:rPr lang="fr-FR" sz="2100" kern="100">
                          <a:solidFill>
                            <a:srgbClr val="C00000"/>
                          </a:solidFill>
                          <a:effectLst/>
                          <a:latin typeface="Aptos" panose="020B0004020202020204" pitchFamily="34" charset="0"/>
                          <a:ea typeface="Aptos" panose="020B0004020202020204" pitchFamily="34" charset="0"/>
                          <a:cs typeface="Times New Roman" panose="02020603050405020304" pitchFamily="18" charset="0"/>
                        </a:rPr>
                        <a:t>Critique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b="1" kern="100">
                          <a:solidFill>
                            <a:srgbClr val="FF0000"/>
                          </a:solidFill>
                          <a:effectLst/>
                          <a:latin typeface="Aptos" panose="020B0004020202020204" pitchFamily="34" charset="0"/>
                          <a:ea typeface="Aptos" panose="020B0004020202020204" pitchFamily="34" charset="0"/>
                          <a:cs typeface="Times New Roman" panose="02020603050405020304" pitchFamily="18" charset="0"/>
                        </a:rPr>
                        <a:t>Stratégique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fr-FR" sz="2100" b="1" kern="100">
                          <a:solidFill>
                            <a:srgbClr val="FF0000"/>
                          </a:solidFill>
                          <a:effectLst/>
                          <a:latin typeface="Aptos" panose="020B0004020202020204" pitchFamily="34" charset="0"/>
                          <a:ea typeface="Aptos" panose="020B0004020202020204" pitchFamily="34" charset="0"/>
                          <a:cs typeface="Times New Roman" panose="02020603050405020304" pitchFamily="18" charset="0"/>
                        </a:rPr>
                        <a:t>Stratégique</a:t>
                      </a:r>
                      <a:endParaRPr lang="fr-FR" sz="2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8368965"/>
                  </a:ext>
                </a:extLst>
              </a:tr>
            </a:tbl>
          </a:graphicData>
        </a:graphic>
      </p:graphicFrame>
      <p:pic>
        <p:nvPicPr>
          <p:cNvPr id="8" name="Image 7">
            <a:extLst>
              <a:ext uri="{FF2B5EF4-FFF2-40B4-BE49-F238E27FC236}">
                <a16:creationId xmlns:a16="http://schemas.microsoft.com/office/drawing/2014/main" id="{DECEFFA4-0E58-711F-4A82-A54FD7C707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65471" y="1770285"/>
            <a:ext cx="8359346" cy="44653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6797371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57D3DB-93A8-C28D-9893-49D27959CBAD}"/>
              </a:ext>
            </a:extLst>
          </p:cNvPr>
          <p:cNvSpPr>
            <a:spLocks noGrp="1"/>
          </p:cNvSpPr>
          <p:nvPr>
            <p:ph type="title"/>
          </p:nvPr>
        </p:nvSpPr>
        <p:spPr>
          <a:xfrm>
            <a:off x="926734" y="126783"/>
            <a:ext cx="9950103" cy="789678"/>
          </a:xfrm>
        </p:spPr>
        <p:txBody>
          <a:bodyPr>
            <a:normAutofit/>
          </a:bodyPr>
          <a:lstStyle/>
          <a:p>
            <a:pPr algn="ctr"/>
            <a:r>
              <a:rPr lang="fr-FR"/>
              <a:t>Analyse des risques</a:t>
            </a:r>
          </a:p>
        </p:txBody>
      </p:sp>
      <p:graphicFrame>
        <p:nvGraphicFramePr>
          <p:cNvPr id="3" name="Tableau 2">
            <a:extLst>
              <a:ext uri="{FF2B5EF4-FFF2-40B4-BE49-F238E27FC236}">
                <a16:creationId xmlns:a16="http://schemas.microsoft.com/office/drawing/2014/main" id="{56A49DE1-0CC4-BF88-9B90-A0ADE104AD3D}"/>
              </a:ext>
            </a:extLst>
          </p:cNvPr>
          <p:cNvGraphicFramePr>
            <a:graphicFrameLocks noGrp="1"/>
          </p:cNvGraphicFramePr>
          <p:nvPr/>
        </p:nvGraphicFramePr>
        <p:xfrm>
          <a:off x="513906" y="1116418"/>
          <a:ext cx="11138760" cy="4771431"/>
        </p:xfrm>
        <a:graphic>
          <a:graphicData uri="http://schemas.openxmlformats.org/drawingml/2006/table">
            <a:tbl>
              <a:tblPr firstRow="1" bandRow="1">
                <a:tableStyleId>{E8034E78-7F5D-4C2E-B375-FC64B27BC917}</a:tableStyleId>
              </a:tblPr>
              <a:tblGrid>
                <a:gridCol w="696148">
                  <a:extLst>
                    <a:ext uri="{9D8B030D-6E8A-4147-A177-3AD203B41FA5}">
                      <a16:colId xmlns:a16="http://schemas.microsoft.com/office/drawing/2014/main" val="2834589083"/>
                    </a:ext>
                  </a:extLst>
                </a:gridCol>
                <a:gridCol w="2671700">
                  <a:extLst>
                    <a:ext uri="{9D8B030D-6E8A-4147-A177-3AD203B41FA5}">
                      <a16:colId xmlns:a16="http://schemas.microsoft.com/office/drawing/2014/main" val="3796515764"/>
                    </a:ext>
                  </a:extLst>
                </a:gridCol>
                <a:gridCol w="2069629">
                  <a:extLst>
                    <a:ext uri="{9D8B030D-6E8A-4147-A177-3AD203B41FA5}">
                      <a16:colId xmlns:a16="http://schemas.microsoft.com/office/drawing/2014/main" val="2940566253"/>
                    </a:ext>
                  </a:extLst>
                </a:gridCol>
                <a:gridCol w="1988361">
                  <a:extLst>
                    <a:ext uri="{9D8B030D-6E8A-4147-A177-3AD203B41FA5}">
                      <a16:colId xmlns:a16="http://schemas.microsoft.com/office/drawing/2014/main" val="2930018379"/>
                    </a:ext>
                  </a:extLst>
                </a:gridCol>
                <a:gridCol w="1856461">
                  <a:extLst>
                    <a:ext uri="{9D8B030D-6E8A-4147-A177-3AD203B41FA5}">
                      <a16:colId xmlns:a16="http://schemas.microsoft.com/office/drawing/2014/main" val="2226220336"/>
                    </a:ext>
                  </a:extLst>
                </a:gridCol>
                <a:gridCol w="1856461">
                  <a:extLst>
                    <a:ext uri="{9D8B030D-6E8A-4147-A177-3AD203B41FA5}">
                      <a16:colId xmlns:a16="http://schemas.microsoft.com/office/drawing/2014/main" val="2154239864"/>
                    </a:ext>
                  </a:extLst>
                </a:gridCol>
              </a:tblGrid>
              <a:tr h="530159">
                <a:tc>
                  <a:txBody>
                    <a:bodyPr/>
                    <a:lstStyle/>
                    <a:p>
                      <a:pPr lvl="0" algn="ctr">
                        <a:buNone/>
                      </a:pPr>
                      <a:endParaRPr lang="fr-FR"/>
                    </a:p>
                  </a:txBody>
                  <a:tcPr anchor="ctr"/>
                </a:tc>
                <a:tc>
                  <a:txBody>
                    <a:bodyPr/>
                    <a:lstStyle/>
                    <a:p>
                      <a:pPr algn="ctr"/>
                      <a:endParaRPr lang="fr-FR"/>
                    </a:p>
                  </a:txBody>
                  <a:tcPr anchor="ctr"/>
                </a:tc>
                <a:tc>
                  <a:txBody>
                    <a:bodyPr/>
                    <a:lstStyle/>
                    <a:p>
                      <a:pPr lvl="0" algn="ctr">
                        <a:buNone/>
                      </a:pPr>
                      <a:r>
                        <a:rPr lang="fr-FR" sz="1800" b="1" i="0" u="none" strike="noStrike" baseline="0" noProof="0">
                          <a:solidFill>
                            <a:srgbClr val="FFFFFF"/>
                          </a:solidFill>
                          <a:latin typeface="Avenir Next LT Pro Light"/>
                        </a:rPr>
                        <a:t>Probabilité</a:t>
                      </a:r>
                      <a:endParaRPr lang="fr-FR" err="1"/>
                    </a:p>
                  </a:txBody>
                  <a:tcPr anchor="ctr"/>
                </a:tc>
                <a:tc>
                  <a:txBody>
                    <a:bodyPr/>
                    <a:lstStyle/>
                    <a:p>
                      <a:pPr lvl="0" algn="ctr">
                        <a:buNone/>
                      </a:pPr>
                      <a:r>
                        <a:rPr lang="fr-FR" sz="1800" b="1" i="0" u="none" strike="noStrike" baseline="0" noProof="0">
                          <a:solidFill>
                            <a:srgbClr val="FFFFFF"/>
                          </a:solidFill>
                          <a:latin typeface="Avenir Next LT Pro Light"/>
                        </a:rPr>
                        <a:t>Impact potentiel</a:t>
                      </a:r>
                      <a:endParaRPr lang="fr-FR"/>
                    </a:p>
                  </a:txBody>
                  <a:tcPr anchor="ctr"/>
                </a:tc>
                <a:tc>
                  <a:txBody>
                    <a:bodyPr/>
                    <a:lstStyle/>
                    <a:p>
                      <a:pPr lvl="0" algn="ctr">
                        <a:buNone/>
                      </a:pPr>
                      <a:r>
                        <a:rPr lang="fr-FR" sz="1800" b="1" i="0" u="none" strike="noStrike" baseline="0" noProof="0">
                          <a:solidFill>
                            <a:srgbClr val="FFFFFF"/>
                          </a:solidFill>
                          <a:latin typeface="Avenir Next LT Pro Light"/>
                        </a:rPr>
                        <a:t>Risque</a:t>
                      </a:r>
                      <a:endParaRPr lang="fr-FR"/>
                    </a:p>
                  </a:txBody>
                  <a:tcPr anchor="ctr"/>
                </a:tc>
                <a:tc>
                  <a:txBody>
                    <a:bodyPr/>
                    <a:lstStyle/>
                    <a:p>
                      <a:pPr lvl="0" algn="ctr">
                        <a:buNone/>
                      </a:pPr>
                      <a:r>
                        <a:rPr lang="fr-FR" sz="1800" b="1" i="0" u="none" strike="noStrike" baseline="0" noProof="0">
                          <a:solidFill>
                            <a:srgbClr val="FFFFFF"/>
                          </a:solidFill>
                          <a:latin typeface="Avenir Next LT Pro Light"/>
                        </a:rPr>
                        <a:t>Criticité</a:t>
                      </a:r>
                      <a:endParaRPr lang="fr-FR" err="1"/>
                    </a:p>
                  </a:txBody>
                  <a:tcPr anchor="ctr"/>
                </a:tc>
                <a:extLst>
                  <a:ext uri="{0D108BD9-81ED-4DB2-BD59-A6C34878D82A}">
                    <a16:rowId xmlns:a16="http://schemas.microsoft.com/office/drawing/2014/main" val="4116842818"/>
                  </a:ext>
                </a:extLst>
              </a:tr>
              <a:tr h="530159">
                <a:tc>
                  <a:txBody>
                    <a:bodyPr/>
                    <a:lstStyle/>
                    <a:p>
                      <a:pPr lvl="0" algn="ctr">
                        <a:buNone/>
                      </a:pPr>
                      <a:r>
                        <a:rPr lang="fr-FR" sz="1400" b="1">
                          <a:solidFill>
                            <a:schemeClr val="tx1"/>
                          </a:solidFill>
                        </a:rPr>
                        <a:t>1</a:t>
                      </a:r>
                    </a:p>
                  </a:txBody>
                  <a:tcPr anchor="ctr"/>
                </a:tc>
                <a:tc>
                  <a:txBody>
                    <a:bodyPr/>
                    <a:lstStyle/>
                    <a:p>
                      <a:pPr lvl="0" algn="ctr">
                        <a:buNone/>
                      </a:pPr>
                      <a:r>
                        <a:rPr lang="fr-FR" sz="1400" b="1" i="0" u="none" strike="noStrike" baseline="0" noProof="0">
                          <a:solidFill>
                            <a:schemeClr val="tx1"/>
                          </a:solidFill>
                          <a:latin typeface="Avenir Next LT Pro Light"/>
                        </a:rPr>
                        <a:t>Malware</a:t>
                      </a:r>
                      <a:endParaRPr lang="fr-FR" sz="1400" b="1">
                        <a:solidFill>
                          <a:schemeClr val="tx1"/>
                        </a:solidFill>
                      </a:endParaRPr>
                    </a:p>
                  </a:txBody>
                  <a:tcPr anchor="ctr"/>
                </a:tc>
                <a:tc>
                  <a:txBody>
                    <a:bodyPr/>
                    <a:lstStyle/>
                    <a:p>
                      <a:pPr algn="ctr"/>
                      <a:r>
                        <a:rPr lang="fr-FR" sz="1400">
                          <a:solidFill>
                            <a:schemeClr val="tx1"/>
                          </a:solidFill>
                        </a:rPr>
                        <a:t>Moyen</a:t>
                      </a:r>
                    </a:p>
                  </a:txBody>
                  <a:tcPr anchor="ctr">
                    <a:solidFill>
                      <a:srgbClr val="FAD964"/>
                    </a:solidFill>
                  </a:tcPr>
                </a:tc>
                <a:tc>
                  <a:txBody>
                    <a:bodyPr/>
                    <a:lstStyle/>
                    <a:p>
                      <a:pPr algn="ctr"/>
                      <a:r>
                        <a:rPr lang="fr-FR" sz="1400">
                          <a:solidFill>
                            <a:schemeClr val="tx1"/>
                          </a:solidFill>
                        </a:rPr>
                        <a:t>Elevée</a:t>
                      </a:r>
                    </a:p>
                  </a:txBody>
                  <a:tcPr anchor="ctr">
                    <a:solidFill>
                      <a:srgbClr val="FA9864"/>
                    </a:solidFill>
                  </a:tcPr>
                </a:tc>
                <a:tc>
                  <a:txBody>
                    <a:bodyPr/>
                    <a:lstStyle/>
                    <a:p>
                      <a:pPr algn="ctr"/>
                      <a:r>
                        <a:rPr lang="fr-FR" sz="1400">
                          <a:solidFill>
                            <a:schemeClr val="tx1"/>
                          </a:solidFill>
                        </a:rPr>
                        <a:t>Majeur</a:t>
                      </a:r>
                    </a:p>
                  </a:txBody>
                  <a:tcPr anchor="ctr">
                    <a:solidFill>
                      <a:srgbClr val="FA9864"/>
                    </a:solidFill>
                  </a:tcPr>
                </a:tc>
                <a:tc>
                  <a:txBody>
                    <a:bodyPr/>
                    <a:lstStyle/>
                    <a:p>
                      <a:pPr algn="ctr"/>
                      <a:r>
                        <a:rPr lang="fr-FR" sz="1400">
                          <a:solidFill>
                            <a:schemeClr val="tx1"/>
                          </a:solidFill>
                        </a:rPr>
                        <a:t>Stratégique</a:t>
                      </a:r>
                    </a:p>
                  </a:txBody>
                  <a:tcPr anchor="ctr">
                    <a:solidFill>
                      <a:srgbClr val="FA9864"/>
                    </a:solidFill>
                  </a:tcPr>
                </a:tc>
                <a:extLst>
                  <a:ext uri="{0D108BD9-81ED-4DB2-BD59-A6C34878D82A}">
                    <a16:rowId xmlns:a16="http://schemas.microsoft.com/office/drawing/2014/main" val="4090206296"/>
                  </a:ext>
                </a:extLst>
              </a:tr>
              <a:tr h="530159">
                <a:tc>
                  <a:txBody>
                    <a:bodyPr/>
                    <a:lstStyle/>
                    <a:p>
                      <a:pPr lvl="0" algn="ctr">
                        <a:buNone/>
                      </a:pPr>
                      <a:r>
                        <a:rPr lang="fr-FR" sz="1400" b="1">
                          <a:solidFill>
                            <a:schemeClr val="tx1"/>
                          </a:solidFill>
                        </a:rPr>
                        <a:t>2</a:t>
                      </a:r>
                    </a:p>
                  </a:txBody>
                  <a:tcPr anchor="ctr"/>
                </a:tc>
                <a:tc>
                  <a:txBody>
                    <a:bodyPr/>
                    <a:lstStyle/>
                    <a:p>
                      <a:pPr lvl="0" algn="ctr">
                        <a:buNone/>
                      </a:pPr>
                      <a:r>
                        <a:rPr lang="fr-FR" sz="1400" b="1" i="0" u="none" strike="noStrike" baseline="0" noProof="0">
                          <a:solidFill>
                            <a:schemeClr val="tx1"/>
                          </a:solidFill>
                          <a:latin typeface="Avenir Next LT Pro Light"/>
                        </a:rPr>
                        <a:t>Menaces d'ingénierie sociale (Phishing)</a:t>
                      </a:r>
                      <a:endParaRPr lang="fr-FR" sz="1400" b="1">
                        <a:solidFill>
                          <a:schemeClr val="tx1"/>
                        </a:solidFill>
                      </a:endParaRPr>
                    </a:p>
                  </a:txBody>
                  <a:tcPr anchor="ctr"/>
                </a:tc>
                <a:tc>
                  <a:txBody>
                    <a:bodyPr/>
                    <a:lstStyle/>
                    <a:p>
                      <a:pPr algn="ctr"/>
                      <a:r>
                        <a:rPr lang="fr-FR" sz="1400">
                          <a:solidFill>
                            <a:schemeClr val="tx1"/>
                          </a:solidFill>
                        </a:rPr>
                        <a:t>Elevée</a:t>
                      </a:r>
                    </a:p>
                  </a:txBody>
                  <a:tcPr anchor="ctr">
                    <a:solidFill>
                      <a:srgbClr val="FA9864"/>
                    </a:solidFill>
                  </a:tcPr>
                </a:tc>
                <a:tc>
                  <a:txBody>
                    <a:bodyPr/>
                    <a:lstStyle/>
                    <a:p>
                      <a:pPr algn="ctr"/>
                      <a:r>
                        <a:rPr lang="fr-FR" sz="1400">
                          <a:solidFill>
                            <a:schemeClr val="tx1"/>
                          </a:solidFill>
                        </a:rPr>
                        <a:t>Moyen</a:t>
                      </a:r>
                    </a:p>
                  </a:txBody>
                  <a:tcPr anchor="ctr">
                    <a:solidFill>
                      <a:srgbClr val="FAD964"/>
                    </a:solidFill>
                  </a:tcPr>
                </a:tc>
                <a:tc>
                  <a:txBody>
                    <a:bodyPr/>
                    <a:lstStyle/>
                    <a:p>
                      <a:pPr algn="ctr"/>
                      <a:r>
                        <a:rPr lang="fr-FR" sz="1400">
                          <a:solidFill>
                            <a:schemeClr val="tx1"/>
                          </a:solidFill>
                        </a:rPr>
                        <a:t>Majeur</a:t>
                      </a:r>
                    </a:p>
                  </a:txBody>
                  <a:tcPr anchor="ctr">
                    <a:solidFill>
                      <a:srgbClr val="FA9864"/>
                    </a:solidFill>
                  </a:tcPr>
                </a:tc>
                <a:tc>
                  <a:txBody>
                    <a:bodyPr/>
                    <a:lstStyle/>
                    <a:p>
                      <a:pPr algn="ctr"/>
                      <a:r>
                        <a:rPr lang="fr-FR" sz="1400">
                          <a:solidFill>
                            <a:schemeClr val="tx1"/>
                          </a:solidFill>
                        </a:rPr>
                        <a:t>Stratégique</a:t>
                      </a:r>
                    </a:p>
                  </a:txBody>
                  <a:tcPr anchor="ctr">
                    <a:solidFill>
                      <a:srgbClr val="FA9864"/>
                    </a:solidFill>
                  </a:tcPr>
                </a:tc>
                <a:extLst>
                  <a:ext uri="{0D108BD9-81ED-4DB2-BD59-A6C34878D82A}">
                    <a16:rowId xmlns:a16="http://schemas.microsoft.com/office/drawing/2014/main" val="1874472611"/>
                  </a:ext>
                </a:extLst>
              </a:tr>
              <a:tr h="530159">
                <a:tc>
                  <a:txBody>
                    <a:bodyPr/>
                    <a:lstStyle/>
                    <a:p>
                      <a:pPr lvl="0" algn="ctr">
                        <a:buNone/>
                      </a:pPr>
                      <a:r>
                        <a:rPr lang="fr-FR" sz="1400" b="1">
                          <a:solidFill>
                            <a:schemeClr val="tx1"/>
                          </a:solidFill>
                        </a:rPr>
                        <a:t>3</a:t>
                      </a:r>
                    </a:p>
                  </a:txBody>
                  <a:tcPr anchor="ctr"/>
                </a:tc>
                <a:tc>
                  <a:txBody>
                    <a:bodyPr/>
                    <a:lstStyle/>
                    <a:p>
                      <a:pPr lvl="0" algn="ctr">
                        <a:buNone/>
                      </a:pPr>
                      <a:r>
                        <a:rPr lang="fr-FR" sz="1400" b="1" i="0" u="none" strike="noStrike" baseline="0" noProof="0">
                          <a:solidFill>
                            <a:schemeClr val="tx1"/>
                          </a:solidFill>
                          <a:latin typeface="Avenir Next LT Pro Light"/>
                        </a:rPr>
                        <a:t>Menaces contre l'accessibilité (</a:t>
                      </a:r>
                      <a:r>
                        <a:rPr lang="fr-FR" sz="1400" b="1" i="0" u="none" strike="noStrike" baseline="0" noProof="0" err="1">
                          <a:solidFill>
                            <a:schemeClr val="tx1"/>
                          </a:solidFill>
                          <a:latin typeface="Avenir Next LT Pro Light"/>
                        </a:rPr>
                        <a:t>DDos</a:t>
                      </a:r>
                      <a:r>
                        <a:rPr lang="fr-FR" sz="1400" b="1" i="0" u="none" strike="noStrike" baseline="0" noProof="0">
                          <a:solidFill>
                            <a:schemeClr val="tx1"/>
                          </a:solidFill>
                          <a:latin typeface="Avenir Next LT Pro Light"/>
                        </a:rPr>
                        <a:t>)</a:t>
                      </a:r>
                      <a:endParaRPr lang="fr-FR" sz="1400" b="1">
                        <a:solidFill>
                          <a:schemeClr val="tx1"/>
                        </a:solidFill>
                      </a:endParaRPr>
                    </a:p>
                  </a:txBody>
                  <a:tcPr anchor="ctr"/>
                </a:tc>
                <a:tc>
                  <a:txBody>
                    <a:bodyPr/>
                    <a:lstStyle/>
                    <a:p>
                      <a:pPr algn="ctr"/>
                      <a:r>
                        <a:rPr lang="fr-FR" sz="1400">
                          <a:solidFill>
                            <a:schemeClr val="tx1"/>
                          </a:solidFill>
                        </a:rPr>
                        <a:t>Elevée</a:t>
                      </a:r>
                    </a:p>
                  </a:txBody>
                  <a:tcPr anchor="ctr">
                    <a:solidFill>
                      <a:srgbClr val="FA9864"/>
                    </a:solidFill>
                  </a:tcPr>
                </a:tc>
                <a:tc>
                  <a:txBody>
                    <a:bodyPr/>
                    <a:lstStyle/>
                    <a:p>
                      <a:pPr algn="ctr"/>
                      <a:r>
                        <a:rPr lang="fr-FR" sz="1400">
                          <a:solidFill>
                            <a:schemeClr val="tx1"/>
                          </a:solidFill>
                        </a:rPr>
                        <a:t>Moyen</a:t>
                      </a:r>
                    </a:p>
                  </a:txBody>
                  <a:tcPr anchor="ctr">
                    <a:solidFill>
                      <a:srgbClr val="FAD964"/>
                    </a:solidFill>
                  </a:tcPr>
                </a:tc>
                <a:tc>
                  <a:txBody>
                    <a:bodyPr/>
                    <a:lstStyle/>
                    <a:p>
                      <a:pPr algn="ctr"/>
                      <a:r>
                        <a:rPr lang="fr-FR" sz="1400">
                          <a:solidFill>
                            <a:schemeClr val="tx1"/>
                          </a:solidFill>
                        </a:rPr>
                        <a:t>Majeur</a:t>
                      </a:r>
                    </a:p>
                  </a:txBody>
                  <a:tcPr anchor="ctr">
                    <a:solidFill>
                      <a:srgbClr val="FA9864"/>
                    </a:solidFill>
                  </a:tcPr>
                </a:tc>
                <a:tc>
                  <a:txBody>
                    <a:bodyPr/>
                    <a:lstStyle/>
                    <a:p>
                      <a:pPr algn="ctr"/>
                      <a:r>
                        <a:rPr lang="fr-FR" sz="1400">
                          <a:solidFill>
                            <a:schemeClr val="tx1"/>
                          </a:solidFill>
                        </a:rPr>
                        <a:t>Stratégique</a:t>
                      </a:r>
                    </a:p>
                  </a:txBody>
                  <a:tcPr anchor="ctr">
                    <a:solidFill>
                      <a:srgbClr val="FA9864"/>
                    </a:solidFill>
                  </a:tcPr>
                </a:tc>
                <a:extLst>
                  <a:ext uri="{0D108BD9-81ED-4DB2-BD59-A6C34878D82A}">
                    <a16:rowId xmlns:a16="http://schemas.microsoft.com/office/drawing/2014/main" val="3311935383"/>
                  </a:ext>
                </a:extLst>
              </a:tr>
              <a:tr h="530159">
                <a:tc>
                  <a:txBody>
                    <a:bodyPr/>
                    <a:lstStyle/>
                    <a:p>
                      <a:pPr lvl="0" algn="ctr">
                        <a:buNone/>
                      </a:pPr>
                      <a:r>
                        <a:rPr lang="fr-FR" sz="1400" b="1">
                          <a:solidFill>
                            <a:schemeClr val="tx1"/>
                          </a:solidFill>
                        </a:rPr>
                        <a:t>4</a:t>
                      </a:r>
                    </a:p>
                  </a:txBody>
                  <a:tcPr anchor="ctr"/>
                </a:tc>
                <a:tc>
                  <a:txBody>
                    <a:bodyPr/>
                    <a:lstStyle/>
                    <a:p>
                      <a:pPr lvl="0" algn="ctr">
                        <a:buNone/>
                      </a:pPr>
                      <a:r>
                        <a:rPr lang="fr-FR" sz="1400" b="1" i="0" u="none" strike="noStrike" baseline="0" noProof="0">
                          <a:solidFill>
                            <a:schemeClr val="tx1"/>
                          </a:solidFill>
                          <a:latin typeface="Avenir Next LT Pro Light"/>
                        </a:rPr>
                        <a:t>Ransomware</a:t>
                      </a:r>
                      <a:endParaRPr lang="fr-FR" sz="1400" b="1">
                        <a:solidFill>
                          <a:schemeClr val="tx1"/>
                        </a:solidFill>
                      </a:endParaRPr>
                    </a:p>
                  </a:txBody>
                  <a:tcPr anchor="ctr"/>
                </a:tc>
                <a:tc>
                  <a:txBody>
                    <a:bodyPr/>
                    <a:lstStyle/>
                    <a:p>
                      <a:pPr algn="ctr"/>
                      <a:r>
                        <a:rPr lang="fr-FR" sz="1400">
                          <a:solidFill>
                            <a:schemeClr val="tx1"/>
                          </a:solidFill>
                        </a:rPr>
                        <a:t>Faible</a:t>
                      </a:r>
                    </a:p>
                  </a:txBody>
                  <a:tcPr anchor="ctr">
                    <a:solidFill>
                      <a:srgbClr val="FFFBA6"/>
                    </a:solidFill>
                  </a:tcPr>
                </a:tc>
                <a:tc>
                  <a:txBody>
                    <a:bodyPr/>
                    <a:lstStyle/>
                    <a:p>
                      <a:pPr lvl="0" algn="ctr">
                        <a:buNone/>
                      </a:pPr>
                      <a:r>
                        <a:rPr lang="fr-FR" sz="1400">
                          <a:solidFill>
                            <a:schemeClr val="tx1"/>
                          </a:solidFill>
                        </a:rPr>
                        <a:t>Elevée</a:t>
                      </a:r>
                    </a:p>
                  </a:txBody>
                  <a:tcPr anchor="ctr">
                    <a:solidFill>
                      <a:srgbClr val="FA9864"/>
                    </a:solidFill>
                  </a:tcPr>
                </a:tc>
                <a:tc>
                  <a:txBody>
                    <a:bodyPr/>
                    <a:lstStyle/>
                    <a:p>
                      <a:pPr algn="ctr"/>
                      <a:r>
                        <a:rPr lang="fr-FR" sz="1400">
                          <a:solidFill>
                            <a:schemeClr val="tx1"/>
                          </a:solidFill>
                        </a:rPr>
                        <a:t>Critique</a:t>
                      </a:r>
                      <a:endParaRPr lang="fr-FR" sz="1400">
                        <a:solidFill>
                          <a:srgbClr val="000000"/>
                        </a:solidFill>
                      </a:endParaRPr>
                    </a:p>
                  </a:txBody>
                  <a:tcPr anchor="ctr">
                    <a:solidFill>
                      <a:srgbClr val="FAD964"/>
                    </a:solidFill>
                  </a:tcPr>
                </a:tc>
                <a:tc>
                  <a:txBody>
                    <a:bodyPr/>
                    <a:lstStyle/>
                    <a:p>
                      <a:pPr algn="ctr"/>
                      <a:r>
                        <a:rPr lang="fr-FR" sz="1400">
                          <a:solidFill>
                            <a:schemeClr val="tx1"/>
                          </a:solidFill>
                        </a:rPr>
                        <a:t>Critique</a:t>
                      </a:r>
                    </a:p>
                  </a:txBody>
                  <a:tcPr anchor="ctr">
                    <a:solidFill>
                      <a:srgbClr val="FAD964"/>
                    </a:solidFill>
                  </a:tcPr>
                </a:tc>
                <a:extLst>
                  <a:ext uri="{0D108BD9-81ED-4DB2-BD59-A6C34878D82A}">
                    <a16:rowId xmlns:a16="http://schemas.microsoft.com/office/drawing/2014/main" val="3394898203"/>
                  </a:ext>
                </a:extLst>
              </a:tr>
              <a:tr h="530159">
                <a:tc>
                  <a:txBody>
                    <a:bodyPr/>
                    <a:lstStyle/>
                    <a:p>
                      <a:pPr lvl="0" algn="ctr">
                        <a:buNone/>
                      </a:pPr>
                      <a:r>
                        <a:rPr lang="fr-FR" sz="1400" b="1">
                          <a:solidFill>
                            <a:schemeClr val="tx1"/>
                          </a:solidFill>
                        </a:rPr>
                        <a:t>5</a:t>
                      </a:r>
                    </a:p>
                  </a:txBody>
                  <a:tcPr anchor="ctr"/>
                </a:tc>
                <a:tc>
                  <a:txBody>
                    <a:bodyPr/>
                    <a:lstStyle/>
                    <a:p>
                      <a:pPr lvl="0" algn="ctr">
                        <a:buNone/>
                      </a:pPr>
                      <a:r>
                        <a:rPr lang="fr-FR" sz="1400" b="1" i="0" u="none" strike="noStrike" baseline="0" noProof="0">
                          <a:solidFill>
                            <a:schemeClr val="tx1"/>
                          </a:solidFill>
                          <a:latin typeface="Avenir Next LT Pro Light"/>
                        </a:rPr>
                        <a:t>Menaces contre les données</a:t>
                      </a:r>
                      <a:endParaRPr lang="fr-FR" sz="1400" b="1">
                        <a:solidFill>
                          <a:schemeClr val="tx1"/>
                        </a:solidFill>
                      </a:endParaRPr>
                    </a:p>
                  </a:txBody>
                  <a:tcPr anchor="ctr"/>
                </a:tc>
                <a:tc>
                  <a:txBody>
                    <a:bodyPr/>
                    <a:lstStyle/>
                    <a:p>
                      <a:pPr algn="ctr"/>
                      <a:r>
                        <a:rPr lang="fr-FR" sz="1400">
                          <a:solidFill>
                            <a:schemeClr val="tx1"/>
                          </a:solidFill>
                        </a:rPr>
                        <a:t>Faible</a:t>
                      </a:r>
                    </a:p>
                  </a:txBody>
                  <a:tcPr anchor="ctr">
                    <a:solidFill>
                      <a:srgbClr val="FFFBA6"/>
                    </a:solidFill>
                  </a:tcPr>
                </a:tc>
                <a:tc>
                  <a:txBody>
                    <a:bodyPr/>
                    <a:lstStyle/>
                    <a:p>
                      <a:pPr algn="ctr"/>
                      <a:r>
                        <a:rPr lang="fr-FR" sz="1400">
                          <a:solidFill>
                            <a:schemeClr val="tx1"/>
                          </a:solidFill>
                        </a:rPr>
                        <a:t>Elevée</a:t>
                      </a:r>
                    </a:p>
                  </a:txBody>
                  <a:tcPr anchor="ctr">
                    <a:solidFill>
                      <a:srgbClr val="FA9864"/>
                    </a:solidFill>
                  </a:tcPr>
                </a:tc>
                <a:tc>
                  <a:txBody>
                    <a:bodyPr/>
                    <a:lstStyle/>
                    <a:p>
                      <a:pPr algn="ctr"/>
                      <a:r>
                        <a:rPr lang="fr-FR" sz="1400">
                          <a:solidFill>
                            <a:schemeClr val="tx1"/>
                          </a:solidFill>
                        </a:rPr>
                        <a:t>Critique</a:t>
                      </a:r>
                    </a:p>
                  </a:txBody>
                  <a:tcPr anchor="ctr">
                    <a:solidFill>
                      <a:srgbClr val="FAD964"/>
                    </a:solidFill>
                  </a:tcPr>
                </a:tc>
                <a:tc>
                  <a:txBody>
                    <a:bodyPr/>
                    <a:lstStyle/>
                    <a:p>
                      <a:pPr algn="ctr"/>
                      <a:r>
                        <a:rPr lang="fr-FR" sz="1400">
                          <a:solidFill>
                            <a:schemeClr val="tx1"/>
                          </a:solidFill>
                        </a:rPr>
                        <a:t>Critique</a:t>
                      </a:r>
                    </a:p>
                  </a:txBody>
                  <a:tcPr anchor="ctr">
                    <a:solidFill>
                      <a:srgbClr val="FAD964"/>
                    </a:solidFill>
                  </a:tcPr>
                </a:tc>
                <a:extLst>
                  <a:ext uri="{0D108BD9-81ED-4DB2-BD59-A6C34878D82A}">
                    <a16:rowId xmlns:a16="http://schemas.microsoft.com/office/drawing/2014/main" val="4294805347"/>
                  </a:ext>
                </a:extLst>
              </a:tr>
              <a:tr h="530159">
                <a:tc>
                  <a:txBody>
                    <a:bodyPr/>
                    <a:lstStyle/>
                    <a:p>
                      <a:pPr lvl="0" algn="ctr">
                        <a:buNone/>
                      </a:pPr>
                      <a:r>
                        <a:rPr lang="fr-FR" sz="1400" b="1">
                          <a:solidFill>
                            <a:schemeClr val="tx1"/>
                          </a:solidFill>
                        </a:rPr>
                        <a:t>6</a:t>
                      </a:r>
                    </a:p>
                  </a:txBody>
                  <a:tcPr anchor="ctr"/>
                </a:tc>
                <a:tc>
                  <a:txBody>
                    <a:bodyPr/>
                    <a:lstStyle/>
                    <a:p>
                      <a:pPr lvl="0" algn="ctr">
                        <a:buNone/>
                      </a:pPr>
                      <a:r>
                        <a:rPr lang="fr-FR" sz="1400" b="1" i="0" u="none" strike="noStrike" baseline="0" noProof="0">
                          <a:solidFill>
                            <a:schemeClr val="tx1"/>
                          </a:solidFill>
                          <a:latin typeface="Avenir Next LT Pro Light"/>
                        </a:rPr>
                        <a:t>Attaques de la chaîne d'approvisionnement</a:t>
                      </a:r>
                      <a:endParaRPr lang="fr-FR" sz="1400" b="1">
                        <a:solidFill>
                          <a:schemeClr val="tx1"/>
                        </a:solidFill>
                      </a:endParaRPr>
                    </a:p>
                  </a:txBody>
                  <a:tcPr anchor="ctr"/>
                </a:tc>
                <a:tc>
                  <a:txBody>
                    <a:bodyPr/>
                    <a:lstStyle/>
                    <a:p>
                      <a:pPr lvl="0" algn="ctr">
                        <a:buNone/>
                      </a:pPr>
                      <a:r>
                        <a:rPr lang="fr-FR" sz="1400">
                          <a:solidFill>
                            <a:schemeClr val="tx1"/>
                          </a:solidFill>
                        </a:rPr>
                        <a:t>Faible</a:t>
                      </a:r>
                    </a:p>
                  </a:txBody>
                  <a:tcPr anchor="ctr">
                    <a:solidFill>
                      <a:srgbClr val="FFFBA6"/>
                    </a:solidFill>
                  </a:tcPr>
                </a:tc>
                <a:tc>
                  <a:txBody>
                    <a:bodyPr/>
                    <a:lstStyle/>
                    <a:p>
                      <a:pPr lvl="0" algn="ctr">
                        <a:buNone/>
                      </a:pPr>
                      <a:r>
                        <a:rPr lang="fr-FR" sz="1400">
                          <a:solidFill>
                            <a:schemeClr val="tx1"/>
                          </a:solidFill>
                        </a:rPr>
                        <a:t>Elevée</a:t>
                      </a:r>
                    </a:p>
                  </a:txBody>
                  <a:tcPr anchor="ctr">
                    <a:solidFill>
                      <a:srgbClr val="FA9864"/>
                    </a:solidFill>
                  </a:tcPr>
                </a:tc>
                <a:tc>
                  <a:txBody>
                    <a:bodyPr/>
                    <a:lstStyle/>
                    <a:p>
                      <a:pPr lvl="0" algn="ctr">
                        <a:buNone/>
                      </a:pPr>
                      <a:r>
                        <a:rPr lang="fr-FR" sz="1400">
                          <a:solidFill>
                            <a:schemeClr val="tx1"/>
                          </a:solidFill>
                        </a:rPr>
                        <a:t>Critique</a:t>
                      </a:r>
                    </a:p>
                  </a:txBody>
                  <a:tcPr anchor="ctr">
                    <a:solidFill>
                      <a:srgbClr val="FAD964"/>
                    </a:solidFill>
                  </a:tcPr>
                </a:tc>
                <a:tc>
                  <a:txBody>
                    <a:bodyPr/>
                    <a:lstStyle/>
                    <a:p>
                      <a:pPr lvl="0" algn="ctr">
                        <a:buNone/>
                      </a:pPr>
                      <a:r>
                        <a:rPr lang="fr-FR" sz="1400">
                          <a:solidFill>
                            <a:schemeClr val="tx1"/>
                          </a:solidFill>
                        </a:rPr>
                        <a:t>Critique</a:t>
                      </a:r>
                    </a:p>
                  </a:txBody>
                  <a:tcPr anchor="ctr">
                    <a:solidFill>
                      <a:srgbClr val="FAD964"/>
                    </a:solidFill>
                  </a:tcPr>
                </a:tc>
                <a:extLst>
                  <a:ext uri="{0D108BD9-81ED-4DB2-BD59-A6C34878D82A}">
                    <a16:rowId xmlns:a16="http://schemas.microsoft.com/office/drawing/2014/main" val="1579599573"/>
                  </a:ext>
                </a:extLst>
              </a:tr>
              <a:tr h="530159">
                <a:tc>
                  <a:txBody>
                    <a:bodyPr/>
                    <a:lstStyle/>
                    <a:p>
                      <a:pPr lvl="0" algn="ctr">
                        <a:buNone/>
                      </a:pPr>
                      <a:r>
                        <a:rPr lang="fr-FR" sz="1400" b="1">
                          <a:solidFill>
                            <a:schemeClr val="tx1"/>
                          </a:solidFill>
                        </a:rPr>
                        <a:t>7</a:t>
                      </a:r>
                    </a:p>
                  </a:txBody>
                  <a:tcPr anchor="ctr"/>
                </a:tc>
                <a:tc>
                  <a:txBody>
                    <a:bodyPr/>
                    <a:lstStyle/>
                    <a:p>
                      <a:pPr lvl="0" algn="ctr">
                        <a:buNone/>
                      </a:pPr>
                      <a:r>
                        <a:rPr lang="fr-FR" sz="1400" b="1" i="0" u="none" strike="noStrike" baseline="0" noProof="0">
                          <a:solidFill>
                            <a:schemeClr val="tx1"/>
                          </a:solidFill>
                          <a:latin typeface="Avenir Next LT Pro Light"/>
                        </a:rPr>
                        <a:t>Menaces contre la disponibilité</a:t>
                      </a:r>
                      <a:endParaRPr lang="fr-FR" sz="1400" b="1">
                        <a:solidFill>
                          <a:schemeClr val="tx1"/>
                        </a:solidFill>
                      </a:endParaRPr>
                    </a:p>
                  </a:txBody>
                  <a:tcPr anchor="ctr"/>
                </a:tc>
                <a:tc>
                  <a:txBody>
                    <a:bodyPr/>
                    <a:lstStyle/>
                    <a:p>
                      <a:pPr algn="ctr"/>
                      <a:r>
                        <a:rPr lang="fr-FR" sz="1400">
                          <a:solidFill>
                            <a:schemeClr val="tx1"/>
                          </a:solidFill>
                        </a:rPr>
                        <a:t>Moyen</a:t>
                      </a:r>
                    </a:p>
                  </a:txBody>
                  <a:tcPr anchor="ctr">
                    <a:solidFill>
                      <a:srgbClr val="FAD964"/>
                    </a:solidFill>
                  </a:tcPr>
                </a:tc>
                <a:tc>
                  <a:txBody>
                    <a:bodyPr/>
                    <a:lstStyle/>
                    <a:p>
                      <a:pPr algn="ctr"/>
                      <a:r>
                        <a:rPr lang="fr-FR" sz="1400">
                          <a:solidFill>
                            <a:schemeClr val="tx1"/>
                          </a:solidFill>
                        </a:rPr>
                        <a:t>Moyen</a:t>
                      </a:r>
                    </a:p>
                  </a:txBody>
                  <a:tcPr anchor="ctr">
                    <a:solidFill>
                      <a:srgbClr val="FAD964"/>
                    </a:solidFill>
                  </a:tcPr>
                </a:tc>
                <a:tc>
                  <a:txBody>
                    <a:bodyPr/>
                    <a:lstStyle/>
                    <a:p>
                      <a:pPr algn="ctr"/>
                      <a:r>
                        <a:rPr lang="fr-FR" sz="1400">
                          <a:solidFill>
                            <a:schemeClr val="tx1"/>
                          </a:solidFill>
                        </a:rPr>
                        <a:t>Significatif</a:t>
                      </a:r>
                    </a:p>
                  </a:txBody>
                  <a:tcPr anchor="ctr">
                    <a:solidFill>
                      <a:srgbClr val="FAD964"/>
                    </a:solidFill>
                  </a:tcPr>
                </a:tc>
                <a:tc>
                  <a:txBody>
                    <a:bodyPr/>
                    <a:lstStyle/>
                    <a:p>
                      <a:pPr algn="ctr"/>
                      <a:r>
                        <a:rPr lang="fr-FR" sz="1400">
                          <a:solidFill>
                            <a:schemeClr val="tx1"/>
                          </a:solidFill>
                        </a:rPr>
                        <a:t>Critique</a:t>
                      </a:r>
                    </a:p>
                  </a:txBody>
                  <a:tcPr anchor="ctr">
                    <a:solidFill>
                      <a:srgbClr val="FAD964"/>
                    </a:solidFill>
                  </a:tcPr>
                </a:tc>
                <a:extLst>
                  <a:ext uri="{0D108BD9-81ED-4DB2-BD59-A6C34878D82A}">
                    <a16:rowId xmlns:a16="http://schemas.microsoft.com/office/drawing/2014/main" val="3150294985"/>
                  </a:ext>
                </a:extLst>
              </a:tr>
              <a:tr h="530159">
                <a:tc>
                  <a:txBody>
                    <a:bodyPr/>
                    <a:lstStyle/>
                    <a:p>
                      <a:pPr lvl="0" algn="ctr">
                        <a:buNone/>
                      </a:pPr>
                      <a:r>
                        <a:rPr lang="fr-FR" sz="1400" b="1">
                          <a:solidFill>
                            <a:schemeClr val="tx1"/>
                          </a:solidFill>
                        </a:rPr>
                        <a:t>8</a:t>
                      </a:r>
                    </a:p>
                  </a:txBody>
                  <a:tcPr anchor="ctr"/>
                </a:tc>
                <a:tc>
                  <a:txBody>
                    <a:bodyPr/>
                    <a:lstStyle/>
                    <a:p>
                      <a:pPr lvl="0" algn="ctr">
                        <a:buNone/>
                      </a:pPr>
                      <a:r>
                        <a:rPr lang="fr-FR" sz="1400" b="1" i="0" u="none" strike="noStrike" baseline="0" noProof="0">
                          <a:solidFill>
                            <a:schemeClr val="tx1"/>
                          </a:solidFill>
                          <a:latin typeface="Avenir Next LT Pro Light"/>
                        </a:rPr>
                        <a:t>Désinformation/mésinformation</a:t>
                      </a:r>
                      <a:endParaRPr lang="fr-FR" sz="1400" b="1">
                        <a:solidFill>
                          <a:schemeClr val="tx1"/>
                        </a:solidFill>
                      </a:endParaRPr>
                    </a:p>
                  </a:txBody>
                  <a:tcPr anchor="ctr"/>
                </a:tc>
                <a:tc>
                  <a:txBody>
                    <a:bodyPr/>
                    <a:lstStyle/>
                    <a:p>
                      <a:pPr algn="ctr"/>
                      <a:r>
                        <a:rPr lang="fr-FR" sz="1400">
                          <a:solidFill>
                            <a:schemeClr val="tx1"/>
                          </a:solidFill>
                        </a:rPr>
                        <a:t>Faible</a:t>
                      </a:r>
                    </a:p>
                  </a:txBody>
                  <a:tcPr anchor="ctr">
                    <a:solidFill>
                      <a:srgbClr val="FFFBA6"/>
                    </a:solidFill>
                  </a:tcPr>
                </a:tc>
                <a:tc>
                  <a:txBody>
                    <a:bodyPr/>
                    <a:lstStyle/>
                    <a:p>
                      <a:pPr algn="ctr"/>
                      <a:r>
                        <a:rPr lang="fr-FR" sz="1400">
                          <a:solidFill>
                            <a:schemeClr val="tx1"/>
                          </a:solidFill>
                        </a:rPr>
                        <a:t>Faible</a:t>
                      </a:r>
                    </a:p>
                  </a:txBody>
                  <a:tcPr anchor="ctr">
                    <a:solidFill>
                      <a:srgbClr val="FFFBA6"/>
                    </a:solidFill>
                  </a:tcPr>
                </a:tc>
                <a:tc>
                  <a:txBody>
                    <a:bodyPr/>
                    <a:lstStyle/>
                    <a:p>
                      <a:pPr lvl="0" algn="ctr">
                        <a:buNone/>
                      </a:pPr>
                      <a:r>
                        <a:rPr lang="fr-FR" sz="1400">
                          <a:solidFill>
                            <a:schemeClr val="tx1"/>
                          </a:solidFill>
                        </a:rPr>
                        <a:t>Négligeable</a:t>
                      </a:r>
                      <a:endParaRPr lang="fr-FR"/>
                    </a:p>
                  </a:txBody>
                  <a:tcPr anchor="ctr">
                    <a:solidFill>
                      <a:srgbClr val="FFFBA6"/>
                    </a:solidFill>
                  </a:tcPr>
                </a:tc>
                <a:tc>
                  <a:txBody>
                    <a:bodyPr/>
                    <a:lstStyle/>
                    <a:p>
                      <a:pPr algn="ctr"/>
                      <a:r>
                        <a:rPr lang="fr-FR" sz="1400">
                          <a:solidFill>
                            <a:schemeClr val="tx1"/>
                          </a:solidFill>
                        </a:rPr>
                        <a:t>Non Critique</a:t>
                      </a:r>
                    </a:p>
                  </a:txBody>
                  <a:tcPr anchor="ctr">
                    <a:solidFill>
                      <a:srgbClr val="FFFBA6"/>
                    </a:solidFill>
                  </a:tcPr>
                </a:tc>
                <a:extLst>
                  <a:ext uri="{0D108BD9-81ED-4DB2-BD59-A6C34878D82A}">
                    <a16:rowId xmlns:a16="http://schemas.microsoft.com/office/drawing/2014/main" val="2363783974"/>
                  </a:ext>
                </a:extLst>
              </a:tr>
            </a:tbl>
          </a:graphicData>
        </a:graphic>
      </p:graphicFrame>
    </p:spTree>
    <p:extLst>
      <p:ext uri="{BB962C8B-B14F-4D97-AF65-F5344CB8AC3E}">
        <p14:creationId xmlns:p14="http://schemas.microsoft.com/office/powerpoint/2010/main" val="40769375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a:t>Conclusion</a:t>
            </a:r>
          </a:p>
        </p:txBody>
      </p:sp>
      <p:sp>
        <p:nvSpPr>
          <p:cNvPr id="2" name="ZoneTexte 1">
            <a:extLst>
              <a:ext uri="{FF2B5EF4-FFF2-40B4-BE49-F238E27FC236}">
                <a16:creationId xmlns:a16="http://schemas.microsoft.com/office/drawing/2014/main" id="{588B2BEF-4FAB-6744-70EB-08341295DE31}"/>
              </a:ext>
            </a:extLst>
          </p:cNvPr>
          <p:cNvSpPr txBox="1"/>
          <p:nvPr/>
        </p:nvSpPr>
        <p:spPr>
          <a:xfrm>
            <a:off x="1471357" y="2057868"/>
            <a:ext cx="9478293" cy="3369577"/>
          </a:xfrm>
          <a:prstGeom prst="rect">
            <a:avLst/>
          </a:prstGeom>
          <a:noFill/>
        </p:spPr>
        <p:txBody>
          <a:bodyPr wrap="square" rtlCol="0">
            <a:spAutoFit/>
          </a:bodyPr>
          <a:lstStyle/>
          <a:p>
            <a:pPr>
              <a:lnSpc>
                <a:spcPct val="150000"/>
              </a:lnSpc>
            </a:pPr>
            <a:r>
              <a:rPr lang="fr-FR" b="1" u="sng">
                <a:effectLst>
                  <a:outerShdw blurRad="38100" dist="38100" dir="2700000" algn="tl">
                    <a:srgbClr val="000000">
                      <a:alpha val="43137"/>
                    </a:srgbClr>
                  </a:outerShdw>
                </a:effectLst>
              </a:rPr>
              <a:t>Nous avons réussi à l’ensemble de ses points :</a:t>
            </a:r>
          </a:p>
          <a:p>
            <a:pPr marL="285750" indent="-285750">
              <a:lnSpc>
                <a:spcPct val="150000"/>
              </a:lnSpc>
              <a:buFont typeface="Wingdings" panose="05000000000000000000" pitchFamily="2" charset="2"/>
              <a:buChar char="ü"/>
            </a:pPr>
            <a:r>
              <a:rPr lang="fr-FR"/>
              <a:t>Définir une étude des besoins pour comprendre les exigences spécifiques de la société d’Odyssée</a:t>
            </a:r>
          </a:p>
          <a:p>
            <a:pPr marL="285750" indent="-285750">
              <a:lnSpc>
                <a:spcPct val="150000"/>
              </a:lnSpc>
              <a:buFont typeface="Wingdings" panose="05000000000000000000" pitchFamily="2" charset="2"/>
              <a:buChar char="ü"/>
            </a:pPr>
            <a:r>
              <a:rPr lang="fr-FR"/>
              <a:t>Définir une analyse des risques pour assurer la bonne gouvernance pour les activités de la société d’Odyssée</a:t>
            </a:r>
          </a:p>
          <a:p>
            <a:pPr marL="285750" indent="-285750">
              <a:lnSpc>
                <a:spcPct val="150000"/>
              </a:lnSpc>
              <a:buFont typeface="Wingdings" panose="05000000000000000000" pitchFamily="2" charset="2"/>
              <a:buChar char="ü"/>
            </a:pPr>
            <a:r>
              <a:rPr lang="fr-FR"/>
              <a:t>Rédiger une matrice des exigences à l’aide des propriétés de DICP</a:t>
            </a:r>
          </a:p>
          <a:p>
            <a:pPr marL="285750" indent="-285750">
              <a:lnSpc>
                <a:spcPct val="150000"/>
              </a:lnSpc>
              <a:buFont typeface="Wingdings" panose="05000000000000000000" pitchFamily="2" charset="2"/>
              <a:buChar char="ü"/>
            </a:pPr>
            <a:r>
              <a:rPr lang="fr-FR"/>
              <a:t>Définir les critères du DICP selon les analyses faites en justifiant</a:t>
            </a:r>
          </a:p>
          <a:p>
            <a:pPr marL="285750" indent="-285750">
              <a:lnSpc>
                <a:spcPct val="150000"/>
              </a:lnSpc>
              <a:buFont typeface="Wingdings" panose="05000000000000000000" pitchFamily="2" charset="2"/>
              <a:buChar char="ü"/>
            </a:pPr>
            <a:r>
              <a:rPr lang="fr-FR"/>
              <a:t>Soutenir la proposition de gouvernance de sécurité en audience</a:t>
            </a:r>
          </a:p>
        </p:txBody>
      </p:sp>
      <p:sp>
        <p:nvSpPr>
          <p:cNvPr id="3" name="Titre 3">
            <a:extLst>
              <a:ext uri="{FF2B5EF4-FFF2-40B4-BE49-F238E27FC236}">
                <a16:creationId xmlns:a16="http://schemas.microsoft.com/office/drawing/2014/main" id="{4B3A5707-A1FD-CD51-6B13-948BDFE80A6D}"/>
              </a:ext>
            </a:extLst>
          </p:cNvPr>
          <p:cNvSpPr txBox="1">
            <a:spLocks/>
          </p:cNvSpPr>
          <p:nvPr/>
        </p:nvSpPr>
        <p:spPr>
          <a:xfrm>
            <a:off x="2792345" y="5696219"/>
            <a:ext cx="9950103" cy="712440"/>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fr-FR"/>
              <a:t>Merci de votre écoute</a:t>
            </a:r>
          </a:p>
        </p:txBody>
      </p:sp>
    </p:spTree>
    <p:extLst>
      <p:ext uri="{BB962C8B-B14F-4D97-AF65-F5344CB8AC3E}">
        <p14:creationId xmlns:p14="http://schemas.microsoft.com/office/powerpoint/2010/main" val="27882216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8265"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Conclusion</a:t>
              </a:r>
            </a:p>
          </p:txBody>
        </p:sp>
      </p:grpSp>
      <p:grpSp>
        <p:nvGrpSpPr>
          <p:cNvPr id="30" name="Groupe 29">
            <a:extLst>
              <a:ext uri="{FF2B5EF4-FFF2-40B4-BE49-F238E27FC236}">
                <a16:creationId xmlns:a16="http://schemas.microsoft.com/office/drawing/2014/main" id="{8490CB7C-BB24-43FC-725F-1EA37AC9C1C9}"/>
              </a:ext>
            </a:extLst>
          </p:cNvPr>
          <p:cNvGrpSpPr/>
          <p:nvPr/>
        </p:nvGrpSpPr>
        <p:grpSpPr>
          <a:xfrm>
            <a:off x="3525045" y="4071320"/>
            <a:ext cx="8811055" cy="607659"/>
            <a:chOff x="2298131" y="4071320"/>
            <a:chExt cx="8811055" cy="607659"/>
          </a:xfrm>
          <a:solidFill>
            <a:srgbClr val="F0F3F2"/>
          </a:solidFill>
        </p:grpSpPr>
        <p:sp>
          <p:nvSpPr>
            <p:cNvPr id="31" name="Forme libre : forme 30">
              <a:extLst>
                <a:ext uri="{FF2B5EF4-FFF2-40B4-BE49-F238E27FC236}">
                  <a16:creationId xmlns:a16="http://schemas.microsoft.com/office/drawing/2014/main" id="{1D244639-3AED-AB82-2F1B-AD77BF1E63FA}"/>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2" name="Forme libre : forme 31">
              <a:extLst>
                <a:ext uri="{FF2B5EF4-FFF2-40B4-BE49-F238E27FC236}">
                  <a16:creationId xmlns:a16="http://schemas.microsoft.com/office/drawing/2014/main" id="{73A98E01-2E5E-CE74-5EF9-EAD730A88724}"/>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3" name="Forme libre : forme 32">
              <a:extLst>
                <a:ext uri="{FF2B5EF4-FFF2-40B4-BE49-F238E27FC236}">
                  <a16:creationId xmlns:a16="http://schemas.microsoft.com/office/drawing/2014/main" id="{69BB9E0C-5A61-267B-3AF0-61142A9CDE7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4" name="Forme libre : forme 33">
              <a:extLst>
                <a:ext uri="{FF2B5EF4-FFF2-40B4-BE49-F238E27FC236}">
                  <a16:creationId xmlns:a16="http://schemas.microsoft.com/office/drawing/2014/main" id="{88DB04FB-2A12-33C6-B986-8A9AE0A952E6}"/>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orme libre : forme 34">
              <a:extLst>
                <a:ext uri="{FF2B5EF4-FFF2-40B4-BE49-F238E27FC236}">
                  <a16:creationId xmlns:a16="http://schemas.microsoft.com/office/drawing/2014/main" id="{A6F497F5-F6F2-9AF4-B700-DC1DADCA4DC7}"/>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36" name="Forme libre : forme 35">
              <a:extLst>
                <a:ext uri="{FF2B5EF4-FFF2-40B4-BE49-F238E27FC236}">
                  <a16:creationId xmlns:a16="http://schemas.microsoft.com/office/drawing/2014/main" id="{DC664D2D-22CE-F353-EA2A-7CCAD4AAC0BE}"/>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7" name="Forme libre : forme 36">
              <a:extLst>
                <a:ext uri="{FF2B5EF4-FFF2-40B4-BE49-F238E27FC236}">
                  <a16:creationId xmlns:a16="http://schemas.microsoft.com/office/drawing/2014/main" id="{E01E5454-00AB-3C19-38FF-DA1637EA4536}"/>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423177876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Conclusion</a:t>
              </a:r>
            </a:p>
          </p:txBody>
        </p:sp>
      </p:grpSp>
      <p:grpSp>
        <p:nvGrpSpPr>
          <p:cNvPr id="30" name="Groupe 29">
            <a:extLst>
              <a:ext uri="{FF2B5EF4-FFF2-40B4-BE49-F238E27FC236}">
                <a16:creationId xmlns:a16="http://schemas.microsoft.com/office/drawing/2014/main" id="{CB010706-0F4A-064C-E919-B805C348400F}"/>
              </a:ext>
            </a:extLst>
          </p:cNvPr>
          <p:cNvGrpSpPr/>
          <p:nvPr/>
        </p:nvGrpSpPr>
        <p:grpSpPr>
          <a:xfrm>
            <a:off x="4740387" y="4071320"/>
            <a:ext cx="8811055" cy="607659"/>
            <a:chOff x="2298131" y="4071320"/>
            <a:chExt cx="8811055" cy="607659"/>
          </a:xfrm>
          <a:solidFill>
            <a:srgbClr val="F0F3F2"/>
          </a:solidFill>
        </p:grpSpPr>
        <p:sp>
          <p:nvSpPr>
            <p:cNvPr id="31" name="Forme libre : forme 30">
              <a:extLst>
                <a:ext uri="{FF2B5EF4-FFF2-40B4-BE49-F238E27FC236}">
                  <a16:creationId xmlns:a16="http://schemas.microsoft.com/office/drawing/2014/main" id="{68E6EAD2-865C-EF6C-FC58-0EA202586D21}"/>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2" name="Forme libre : forme 31">
              <a:extLst>
                <a:ext uri="{FF2B5EF4-FFF2-40B4-BE49-F238E27FC236}">
                  <a16:creationId xmlns:a16="http://schemas.microsoft.com/office/drawing/2014/main" id="{8D85F409-BFB5-3CC8-6B49-4EE371364D72}"/>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3" name="Forme libre : forme 32">
              <a:extLst>
                <a:ext uri="{FF2B5EF4-FFF2-40B4-BE49-F238E27FC236}">
                  <a16:creationId xmlns:a16="http://schemas.microsoft.com/office/drawing/2014/main" id="{19724A2F-3874-2E66-389D-9AA70934649D}"/>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4" name="Forme libre : forme 33">
              <a:extLst>
                <a:ext uri="{FF2B5EF4-FFF2-40B4-BE49-F238E27FC236}">
                  <a16:creationId xmlns:a16="http://schemas.microsoft.com/office/drawing/2014/main" id="{39578236-B1B3-5B22-87E4-B5A568D58EB5}"/>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orme libre : forme 34">
              <a:extLst>
                <a:ext uri="{FF2B5EF4-FFF2-40B4-BE49-F238E27FC236}">
                  <a16:creationId xmlns:a16="http://schemas.microsoft.com/office/drawing/2014/main" id="{10D73D3A-4928-3AF5-3872-42CB3FBF07D7}"/>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36" name="Forme libre : forme 35">
              <a:extLst>
                <a:ext uri="{FF2B5EF4-FFF2-40B4-BE49-F238E27FC236}">
                  <a16:creationId xmlns:a16="http://schemas.microsoft.com/office/drawing/2014/main" id="{17D64061-F013-C412-8E7E-FD51C08822FC}"/>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7" name="Forme libre : forme 36">
              <a:extLst>
                <a:ext uri="{FF2B5EF4-FFF2-40B4-BE49-F238E27FC236}">
                  <a16:creationId xmlns:a16="http://schemas.microsoft.com/office/drawing/2014/main" id="{71EE2909-E4F4-9684-4206-8EB94EBAA8FE}"/>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195383712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Conclusion</a:t>
              </a:r>
              <a:endParaRPr lang="en-US" sz="1100" kern="1200"/>
            </a:p>
          </p:txBody>
        </p:sp>
      </p:grpSp>
      <p:grpSp>
        <p:nvGrpSpPr>
          <p:cNvPr id="30" name="Groupe 29">
            <a:extLst>
              <a:ext uri="{FF2B5EF4-FFF2-40B4-BE49-F238E27FC236}">
                <a16:creationId xmlns:a16="http://schemas.microsoft.com/office/drawing/2014/main" id="{B9E1D957-7C55-F9A6-ED12-03BEA4CDFEB5}"/>
              </a:ext>
            </a:extLst>
          </p:cNvPr>
          <p:cNvGrpSpPr/>
          <p:nvPr/>
        </p:nvGrpSpPr>
        <p:grpSpPr>
          <a:xfrm>
            <a:off x="5955730" y="4071320"/>
            <a:ext cx="8811055" cy="607659"/>
            <a:chOff x="2298131" y="4071320"/>
            <a:chExt cx="8811055" cy="607659"/>
          </a:xfrm>
          <a:solidFill>
            <a:srgbClr val="F0F3F2"/>
          </a:solidFill>
        </p:grpSpPr>
        <p:sp>
          <p:nvSpPr>
            <p:cNvPr id="31" name="Forme libre : forme 30">
              <a:extLst>
                <a:ext uri="{FF2B5EF4-FFF2-40B4-BE49-F238E27FC236}">
                  <a16:creationId xmlns:a16="http://schemas.microsoft.com/office/drawing/2014/main" id="{64E96F3E-813C-B318-4527-E2E0ECBF7938}"/>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2" name="Forme libre : forme 31">
              <a:extLst>
                <a:ext uri="{FF2B5EF4-FFF2-40B4-BE49-F238E27FC236}">
                  <a16:creationId xmlns:a16="http://schemas.microsoft.com/office/drawing/2014/main" id="{AD48E402-8D83-0784-514B-6E33E4450A7C}"/>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3" name="Forme libre : forme 32">
              <a:extLst>
                <a:ext uri="{FF2B5EF4-FFF2-40B4-BE49-F238E27FC236}">
                  <a16:creationId xmlns:a16="http://schemas.microsoft.com/office/drawing/2014/main" id="{6E9EBC8B-6E40-AD0D-C29C-A247F8538AAB}"/>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4" name="Forme libre : forme 33">
              <a:extLst>
                <a:ext uri="{FF2B5EF4-FFF2-40B4-BE49-F238E27FC236}">
                  <a16:creationId xmlns:a16="http://schemas.microsoft.com/office/drawing/2014/main" id="{7AD3205D-A993-806B-B31E-CBE8ECF0A9AA}"/>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orme libre : forme 34">
              <a:extLst>
                <a:ext uri="{FF2B5EF4-FFF2-40B4-BE49-F238E27FC236}">
                  <a16:creationId xmlns:a16="http://schemas.microsoft.com/office/drawing/2014/main" id="{D4AA77C8-C816-EE07-5630-6BE204A57398}"/>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36" name="Forme libre : forme 35">
              <a:extLst>
                <a:ext uri="{FF2B5EF4-FFF2-40B4-BE49-F238E27FC236}">
                  <a16:creationId xmlns:a16="http://schemas.microsoft.com/office/drawing/2014/main" id="{B0D4E3BE-904C-8DB9-A8F2-F264DFDB6A0A}"/>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7" name="Forme libre : forme 36">
              <a:extLst>
                <a:ext uri="{FF2B5EF4-FFF2-40B4-BE49-F238E27FC236}">
                  <a16:creationId xmlns:a16="http://schemas.microsoft.com/office/drawing/2014/main" id="{3C5CAD1D-90E5-560B-5E99-25639F4285C4}"/>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238345508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Conclusion</a:t>
              </a:r>
              <a:endParaRPr lang="en-US" sz="1100" kern="1200"/>
            </a:p>
          </p:txBody>
        </p:sp>
      </p:grpSp>
      <p:grpSp>
        <p:nvGrpSpPr>
          <p:cNvPr id="30" name="Groupe 29">
            <a:extLst>
              <a:ext uri="{FF2B5EF4-FFF2-40B4-BE49-F238E27FC236}">
                <a16:creationId xmlns:a16="http://schemas.microsoft.com/office/drawing/2014/main" id="{E14B9A08-F18A-5F14-2497-4A9368D47A60}"/>
              </a:ext>
            </a:extLst>
          </p:cNvPr>
          <p:cNvGrpSpPr/>
          <p:nvPr/>
        </p:nvGrpSpPr>
        <p:grpSpPr>
          <a:xfrm>
            <a:off x="7171071" y="4071320"/>
            <a:ext cx="8811055" cy="607659"/>
            <a:chOff x="2298131" y="4071320"/>
            <a:chExt cx="8811055" cy="607659"/>
          </a:xfrm>
          <a:solidFill>
            <a:srgbClr val="F0F3F2"/>
          </a:solidFill>
        </p:grpSpPr>
        <p:sp>
          <p:nvSpPr>
            <p:cNvPr id="31" name="Forme libre : forme 30">
              <a:extLst>
                <a:ext uri="{FF2B5EF4-FFF2-40B4-BE49-F238E27FC236}">
                  <a16:creationId xmlns:a16="http://schemas.microsoft.com/office/drawing/2014/main" id="{A247D175-80A2-49CC-0D7A-43EAAD91299E}"/>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2" name="Forme libre : forme 31">
              <a:extLst>
                <a:ext uri="{FF2B5EF4-FFF2-40B4-BE49-F238E27FC236}">
                  <a16:creationId xmlns:a16="http://schemas.microsoft.com/office/drawing/2014/main" id="{E68CBAF2-993B-6D58-DC2D-E9A0BEE01451}"/>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3" name="Forme libre : forme 32">
              <a:extLst>
                <a:ext uri="{FF2B5EF4-FFF2-40B4-BE49-F238E27FC236}">
                  <a16:creationId xmlns:a16="http://schemas.microsoft.com/office/drawing/2014/main" id="{86E8A749-B0CB-678D-07FF-6B0A3AC06B1B}"/>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4" name="Forme libre : forme 33">
              <a:extLst>
                <a:ext uri="{FF2B5EF4-FFF2-40B4-BE49-F238E27FC236}">
                  <a16:creationId xmlns:a16="http://schemas.microsoft.com/office/drawing/2014/main" id="{ABCA1E77-2D9F-DBF7-EDCC-BD9F6FE39D53}"/>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orme libre : forme 34">
              <a:extLst>
                <a:ext uri="{FF2B5EF4-FFF2-40B4-BE49-F238E27FC236}">
                  <a16:creationId xmlns:a16="http://schemas.microsoft.com/office/drawing/2014/main" id="{CBE65AA7-1AE4-4DF2-BCFF-CCA0A42D5F68}"/>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36" name="Forme libre : forme 35">
              <a:extLst>
                <a:ext uri="{FF2B5EF4-FFF2-40B4-BE49-F238E27FC236}">
                  <a16:creationId xmlns:a16="http://schemas.microsoft.com/office/drawing/2014/main" id="{A01247B2-ABC2-E80C-6F37-8AD14450F00F}"/>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7" name="Forme libre : forme 36">
              <a:extLst>
                <a:ext uri="{FF2B5EF4-FFF2-40B4-BE49-F238E27FC236}">
                  <a16:creationId xmlns:a16="http://schemas.microsoft.com/office/drawing/2014/main" id="{8330B880-EDE6-EFEF-E97D-7C70B810B829}"/>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427896802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07173" cy="607659"/>
            <a:chOff x="1082813" y="4071320"/>
            <a:chExt cx="8807173"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a:t>Trello</a:t>
              </a:r>
              <a:endParaRPr lang="en-US" sz="1100" kern="120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8" name="Forme libre : forme 17">
              <a:extLst>
                <a:ext uri="{FF2B5EF4-FFF2-40B4-BE49-F238E27FC236}">
                  <a16:creationId xmlns:a16="http://schemas.microsoft.com/office/drawing/2014/main" id="{DFB47CC5-D9DD-9320-1DDB-52498BF27E37}"/>
                </a:ext>
              </a:extLst>
            </p:cNvPr>
            <p:cNvSpPr/>
            <p:nvPr/>
          </p:nvSpPr>
          <p:spPr>
            <a:xfrm>
              <a:off x="83708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Conclusion</a:t>
              </a:r>
            </a:p>
          </p:txBody>
        </p:sp>
      </p:grpSp>
      <p:grpSp>
        <p:nvGrpSpPr>
          <p:cNvPr id="3" name="Groupe 2">
            <a:extLst>
              <a:ext uri="{FF2B5EF4-FFF2-40B4-BE49-F238E27FC236}">
                <a16:creationId xmlns:a16="http://schemas.microsoft.com/office/drawing/2014/main" id="{919B1A4D-A3C4-6A3F-27A2-834A135E52D7}"/>
              </a:ext>
            </a:extLst>
          </p:cNvPr>
          <p:cNvGrpSpPr/>
          <p:nvPr/>
        </p:nvGrpSpPr>
        <p:grpSpPr>
          <a:xfrm>
            <a:off x="8373036" y="4071320"/>
            <a:ext cx="8811055" cy="607659"/>
            <a:chOff x="2298131" y="4071320"/>
            <a:chExt cx="8811055" cy="607659"/>
          </a:xfrm>
          <a:solidFill>
            <a:srgbClr val="F0F3F2"/>
          </a:solidFill>
        </p:grpSpPr>
        <p:sp>
          <p:nvSpPr>
            <p:cNvPr id="4" name="Forme libre : forme 3">
              <a:extLst>
                <a:ext uri="{FF2B5EF4-FFF2-40B4-BE49-F238E27FC236}">
                  <a16:creationId xmlns:a16="http://schemas.microsoft.com/office/drawing/2014/main" id="{CD6A1758-AAEA-1696-FDCE-A90EB31AE6C0}"/>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5" name="Forme libre : forme 4">
              <a:extLst>
                <a:ext uri="{FF2B5EF4-FFF2-40B4-BE49-F238E27FC236}">
                  <a16:creationId xmlns:a16="http://schemas.microsoft.com/office/drawing/2014/main" id="{4A791694-A64C-8053-0B9D-7F9515080A85}"/>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10" name="Forme libre : forme 9">
              <a:extLst>
                <a:ext uri="{FF2B5EF4-FFF2-40B4-BE49-F238E27FC236}">
                  <a16:creationId xmlns:a16="http://schemas.microsoft.com/office/drawing/2014/main" id="{944CF70D-25F5-648F-6EC6-393C9BEAE959}"/>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12" name="Forme libre : forme 11">
              <a:extLst>
                <a:ext uri="{FF2B5EF4-FFF2-40B4-BE49-F238E27FC236}">
                  <a16:creationId xmlns:a16="http://schemas.microsoft.com/office/drawing/2014/main" id="{2E5EE590-B9A1-5175-8DD3-DA2B664969E6}"/>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16" name="Forme libre : forme 15">
              <a:extLst>
                <a:ext uri="{FF2B5EF4-FFF2-40B4-BE49-F238E27FC236}">
                  <a16:creationId xmlns:a16="http://schemas.microsoft.com/office/drawing/2014/main" id="{63991556-C063-45FB-CFFA-0045AD442EB5}"/>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20" name="Forme libre : forme 19">
              <a:extLst>
                <a:ext uri="{FF2B5EF4-FFF2-40B4-BE49-F238E27FC236}">
                  <a16:creationId xmlns:a16="http://schemas.microsoft.com/office/drawing/2014/main" id="{9CA1E560-68E1-0222-0675-D33E834A1A6B}"/>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9" name="Forme libre : forme 28">
              <a:extLst>
                <a:ext uri="{FF2B5EF4-FFF2-40B4-BE49-F238E27FC236}">
                  <a16:creationId xmlns:a16="http://schemas.microsoft.com/office/drawing/2014/main" id="{8CA13DCF-B5AC-521A-7FB9-CF64B3D11651}"/>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19386476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A1951E2-8F97-4C6F-9735-8234E367F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F466EB2-F315-D3C1-10F9-38148C56914C}"/>
              </a:ext>
            </a:extLst>
          </p:cNvPr>
          <p:cNvSpPr>
            <a:spLocks noGrp="1"/>
          </p:cNvSpPr>
          <p:nvPr>
            <p:ph type="title"/>
          </p:nvPr>
        </p:nvSpPr>
        <p:spPr>
          <a:xfrm>
            <a:off x="1077362" y="447676"/>
            <a:ext cx="10037276" cy="885824"/>
          </a:xfrm>
        </p:spPr>
        <p:txBody>
          <a:bodyPr anchor="ctr">
            <a:normAutofit/>
          </a:bodyPr>
          <a:lstStyle/>
          <a:p>
            <a:pPr algn="ctr"/>
            <a:r>
              <a:rPr lang="fr-FR" sz="2800"/>
              <a:t>SOMMAIRE</a:t>
            </a:r>
          </a:p>
        </p:txBody>
      </p:sp>
      <p:sp>
        <p:nvSpPr>
          <p:cNvPr id="21" name="Rectangle 20">
            <a:extLst>
              <a:ext uri="{FF2B5EF4-FFF2-40B4-BE49-F238E27FC236}">
                <a16:creationId xmlns:a16="http://schemas.microsoft.com/office/drawing/2014/main" id="{02FF53E3-0DDC-4270-9698-6F5D68343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08339"/>
            <a:ext cx="12192000" cy="51496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e 13">
            <a:extLst>
              <a:ext uri="{FF2B5EF4-FFF2-40B4-BE49-F238E27FC236}">
                <a16:creationId xmlns:a16="http://schemas.microsoft.com/office/drawing/2014/main" id="{3E008473-5167-8EB2-80E7-32E59261B436}"/>
              </a:ext>
            </a:extLst>
          </p:cNvPr>
          <p:cNvGrpSpPr/>
          <p:nvPr/>
        </p:nvGrpSpPr>
        <p:grpSpPr>
          <a:xfrm>
            <a:off x="1082813" y="4071320"/>
            <a:ext cx="8811055" cy="607659"/>
            <a:chOff x="1082813" y="4071320"/>
            <a:chExt cx="8811055" cy="607659"/>
          </a:xfrm>
        </p:grpSpPr>
        <p:sp>
          <p:nvSpPr>
            <p:cNvPr id="6" name="Forme libre : forme 5">
              <a:extLst>
                <a:ext uri="{FF2B5EF4-FFF2-40B4-BE49-F238E27FC236}">
                  <a16:creationId xmlns:a16="http://schemas.microsoft.com/office/drawing/2014/main" id="{D5B73F77-5D9A-F638-75EF-E02AE62E8984}"/>
                </a:ext>
              </a:extLst>
            </p:cNvPr>
            <p:cNvSpPr/>
            <p:nvPr/>
          </p:nvSpPr>
          <p:spPr>
            <a:xfrm>
              <a:off x="108281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0 w 1519147"/>
                <a:gd name="connsiteY5"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9147" h="607659">
                  <a:moveTo>
                    <a:pt x="0" y="0"/>
                  </a:moveTo>
                  <a:lnTo>
                    <a:pt x="1215318" y="0"/>
                  </a:lnTo>
                  <a:lnTo>
                    <a:pt x="1519147" y="303830"/>
                  </a:lnTo>
                  <a:lnTo>
                    <a:pt x="1215318" y="607659"/>
                  </a:lnTo>
                  <a:lnTo>
                    <a:pt x="0" y="607659"/>
                  </a:lnTo>
                  <a:lnTo>
                    <a:pt x="0" y="0"/>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8674" tIns="29337" rIns="166584" bIns="29337" numCol="1" spcCol="1270" anchor="ctr" anchorCtr="0">
              <a:noAutofit/>
            </a:bodyPr>
            <a:lstStyle/>
            <a:p>
              <a:pPr marL="0" lvl="0" indent="0" algn="ctr" defTabSz="488950">
                <a:lnSpc>
                  <a:spcPct val="90000"/>
                </a:lnSpc>
                <a:spcBef>
                  <a:spcPct val="0"/>
                </a:spcBef>
                <a:spcAft>
                  <a:spcPct val="35000"/>
                </a:spcAft>
                <a:buNone/>
              </a:pPr>
              <a:r>
                <a:rPr lang="fr-FR" sz="1100" kern="1200" dirty="0"/>
                <a:t>Trello</a:t>
              </a:r>
              <a:endParaRPr lang="en-US" sz="1100" kern="1200" dirty="0"/>
            </a:p>
          </p:txBody>
        </p:sp>
        <p:sp>
          <p:nvSpPr>
            <p:cNvPr id="7" name="Forme libre : forme 6">
              <a:extLst>
                <a:ext uri="{FF2B5EF4-FFF2-40B4-BE49-F238E27FC236}">
                  <a16:creationId xmlns:a16="http://schemas.microsoft.com/office/drawing/2014/main" id="{4870B84F-49E4-8A33-9E95-A913EF7998D5}"/>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Répartitions des tâches</a:t>
              </a:r>
              <a:endParaRPr lang="en-US" sz="1100" kern="1200"/>
            </a:p>
          </p:txBody>
        </p:sp>
        <p:sp>
          <p:nvSpPr>
            <p:cNvPr id="8" name="Forme libre : forme 7">
              <a:extLst>
                <a:ext uri="{FF2B5EF4-FFF2-40B4-BE49-F238E27FC236}">
                  <a16:creationId xmlns:a16="http://schemas.microsoft.com/office/drawing/2014/main" id="{0EB5B61C-2E25-D534-69FF-5053A218C66F}"/>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a:t>I</a:t>
              </a:r>
              <a:r>
                <a:rPr lang="fr-FR" sz="1100" kern="1200"/>
                <a:t>nfrastructure d’Odyssée</a:t>
              </a:r>
              <a:endParaRPr lang="en-US" sz="1100" kern="1200"/>
            </a:p>
          </p:txBody>
        </p:sp>
        <p:sp>
          <p:nvSpPr>
            <p:cNvPr id="9" name="Forme libre : forme 8">
              <a:extLst>
                <a:ext uri="{FF2B5EF4-FFF2-40B4-BE49-F238E27FC236}">
                  <a16:creationId xmlns:a16="http://schemas.microsoft.com/office/drawing/2014/main" id="{E9B476D9-DD79-2A97-5B95-FB8F2612CE15}"/>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fr-FR" sz="1100" kern="1200"/>
                <a:t>Etude des besoins</a:t>
              </a:r>
              <a:endParaRPr lang="en-US" sz="1100" kern="1200"/>
            </a:p>
          </p:txBody>
        </p:sp>
        <p:sp>
          <p:nvSpPr>
            <p:cNvPr id="11" name="Forme libre : forme 10">
              <a:extLst>
                <a:ext uri="{FF2B5EF4-FFF2-40B4-BE49-F238E27FC236}">
                  <a16:creationId xmlns:a16="http://schemas.microsoft.com/office/drawing/2014/main" id="{EB78B4FA-3D41-0F63-9EE3-74C5028AAD4C}"/>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DICP</a:t>
              </a:r>
            </a:p>
          </p:txBody>
        </p:sp>
        <p:sp>
          <p:nvSpPr>
            <p:cNvPr id="13" name="Forme libre : forme 12">
              <a:extLst>
                <a:ext uri="{FF2B5EF4-FFF2-40B4-BE49-F238E27FC236}">
                  <a16:creationId xmlns:a16="http://schemas.microsoft.com/office/drawing/2014/main" id="{714EF3D8-B5C4-4418-5698-995AE8B11C0B}"/>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r>
                <a:rPr lang="fr-FR" sz="1100"/>
                <a:t>Analyse des risques</a:t>
              </a:r>
              <a:endParaRPr lang="en-US" sz="1100"/>
            </a:p>
          </p:txBody>
        </p:sp>
        <p:sp>
          <p:nvSpPr>
            <p:cNvPr id="15" name="Forme libre : forme 14">
              <a:extLst>
                <a:ext uri="{FF2B5EF4-FFF2-40B4-BE49-F238E27FC236}">
                  <a16:creationId xmlns:a16="http://schemas.microsoft.com/office/drawing/2014/main" id="{EBF61DD8-7A32-5785-75FB-097A3BEE49B5}"/>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r>
                <a:rPr lang="en-US" sz="1100" kern="1200"/>
                <a:t>Conclusion</a:t>
              </a:r>
            </a:p>
          </p:txBody>
        </p:sp>
      </p:grpSp>
      <p:grpSp>
        <p:nvGrpSpPr>
          <p:cNvPr id="17" name="Groupe 16">
            <a:extLst>
              <a:ext uri="{FF2B5EF4-FFF2-40B4-BE49-F238E27FC236}">
                <a16:creationId xmlns:a16="http://schemas.microsoft.com/office/drawing/2014/main" id="{9D62FB59-894F-1043-9FE8-6AB81D7156E4}"/>
              </a:ext>
            </a:extLst>
          </p:cNvPr>
          <p:cNvGrpSpPr/>
          <p:nvPr/>
        </p:nvGrpSpPr>
        <p:grpSpPr>
          <a:xfrm>
            <a:off x="10072222" y="4071320"/>
            <a:ext cx="8811055" cy="607659"/>
            <a:chOff x="2298131" y="4071320"/>
            <a:chExt cx="8811055" cy="607659"/>
          </a:xfrm>
          <a:solidFill>
            <a:srgbClr val="F0F3F2"/>
          </a:solidFill>
        </p:grpSpPr>
        <p:sp>
          <p:nvSpPr>
            <p:cNvPr id="22" name="Forme libre : forme 21">
              <a:extLst>
                <a:ext uri="{FF2B5EF4-FFF2-40B4-BE49-F238E27FC236}">
                  <a16:creationId xmlns:a16="http://schemas.microsoft.com/office/drawing/2014/main" id="{8DE2B886-8E49-25B7-B48C-52BA24914070}"/>
                </a:ext>
              </a:extLst>
            </p:cNvPr>
            <p:cNvSpPr/>
            <p:nvPr/>
          </p:nvSpPr>
          <p:spPr>
            <a:xfrm>
              <a:off x="229813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217896"/>
                <a:satOff val="60"/>
                <a:lumOff val="-1008"/>
                <a:alphaOff val="0"/>
              </a:schemeClr>
            </a:fillRef>
            <a:effectRef idx="0">
              <a:schemeClr val="accent5">
                <a:hueOff val="-217896"/>
                <a:satOff val="60"/>
                <a:lumOff val="-100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3" name="Forme libre : forme 22">
              <a:extLst>
                <a:ext uri="{FF2B5EF4-FFF2-40B4-BE49-F238E27FC236}">
                  <a16:creationId xmlns:a16="http://schemas.microsoft.com/office/drawing/2014/main" id="{C20DC4F5-0D21-B91E-E4F0-4282E22E7314}"/>
                </a:ext>
              </a:extLst>
            </p:cNvPr>
            <p:cNvSpPr/>
            <p:nvPr/>
          </p:nvSpPr>
          <p:spPr>
            <a:xfrm>
              <a:off x="351344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435791"/>
                <a:satOff val="119"/>
                <a:lumOff val="-2017"/>
                <a:alphaOff val="0"/>
              </a:schemeClr>
            </a:fillRef>
            <a:effectRef idx="0">
              <a:schemeClr val="accent5">
                <a:hueOff val="-435791"/>
                <a:satOff val="119"/>
                <a:lumOff val="-2017"/>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4" name="Forme libre : forme 23">
              <a:extLst>
                <a:ext uri="{FF2B5EF4-FFF2-40B4-BE49-F238E27FC236}">
                  <a16:creationId xmlns:a16="http://schemas.microsoft.com/office/drawing/2014/main" id="{2F3EBAD6-6062-7AC1-70CF-996A05089441}"/>
                </a:ext>
              </a:extLst>
            </p:cNvPr>
            <p:cNvSpPr/>
            <p:nvPr/>
          </p:nvSpPr>
          <p:spPr>
            <a:xfrm>
              <a:off x="4728767"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653687"/>
                <a:satOff val="179"/>
                <a:lumOff val="-3025"/>
                <a:alphaOff val="0"/>
              </a:schemeClr>
            </a:fillRef>
            <a:effectRef idx="0">
              <a:schemeClr val="accent5">
                <a:hueOff val="-653687"/>
                <a:satOff val="179"/>
                <a:lumOff val="-3025"/>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5" name="Forme libre : forme 24">
              <a:extLst>
                <a:ext uri="{FF2B5EF4-FFF2-40B4-BE49-F238E27FC236}">
                  <a16:creationId xmlns:a16="http://schemas.microsoft.com/office/drawing/2014/main" id="{5326DFAF-35EE-A47D-186A-70FC63023759}"/>
                </a:ext>
              </a:extLst>
            </p:cNvPr>
            <p:cNvSpPr/>
            <p:nvPr/>
          </p:nvSpPr>
          <p:spPr>
            <a:xfrm>
              <a:off x="5944085"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871583"/>
                <a:satOff val="239"/>
                <a:lumOff val="-4033"/>
                <a:alphaOff val="0"/>
              </a:schemeClr>
            </a:fillRef>
            <a:effectRef idx="0">
              <a:schemeClr val="accent5">
                <a:hueOff val="-871583"/>
                <a:satOff val="239"/>
                <a:lumOff val="-4033"/>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6" name="Forme libre : forme 25">
              <a:extLst>
                <a:ext uri="{FF2B5EF4-FFF2-40B4-BE49-F238E27FC236}">
                  <a16:creationId xmlns:a16="http://schemas.microsoft.com/office/drawing/2014/main" id="{77F9776E-A951-7B87-E9DA-971315805CFC}"/>
                </a:ext>
              </a:extLst>
            </p:cNvPr>
            <p:cNvSpPr/>
            <p:nvPr/>
          </p:nvSpPr>
          <p:spPr>
            <a:xfrm>
              <a:off x="7159403"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089478"/>
                <a:satOff val="299"/>
                <a:lumOff val="-5041"/>
                <a:alphaOff val="0"/>
              </a:schemeClr>
            </a:fillRef>
            <a:effectRef idx="0">
              <a:schemeClr val="accent5">
                <a:hueOff val="-1089478"/>
                <a:satOff val="299"/>
                <a:lumOff val="-5041"/>
                <a:alphaOff val="0"/>
              </a:schemeClr>
            </a:effectRef>
            <a:fontRef idx="minor">
              <a:schemeClr val="lt1"/>
            </a:fontRef>
          </p:style>
          <p:txBody>
            <a:bodyPr spcFirstLastPara="0" vert="horz" wrap="square" lIns="347836" tIns="29337" rIns="318498" bIns="29337" numCol="1" spcCol="1270" anchor="ctr" anchorCtr="0">
              <a:noAutofit/>
            </a:bodyPr>
            <a:lstStyle/>
            <a:p>
              <a:pPr algn="ctr" defTabSz="488950">
                <a:lnSpc>
                  <a:spcPct val="90000"/>
                </a:lnSpc>
                <a:spcBef>
                  <a:spcPct val="0"/>
                </a:spcBef>
                <a:spcAft>
                  <a:spcPct val="35000"/>
                </a:spcAft>
              </a:pPr>
              <a:endParaRPr lang="en-US" sz="1100"/>
            </a:p>
          </p:txBody>
        </p:sp>
        <p:sp>
          <p:nvSpPr>
            <p:cNvPr id="27" name="Forme libre : forme 26">
              <a:extLst>
                <a:ext uri="{FF2B5EF4-FFF2-40B4-BE49-F238E27FC236}">
                  <a16:creationId xmlns:a16="http://schemas.microsoft.com/office/drawing/2014/main" id="{2EADD019-597A-3ED0-DA1B-5B571E62D164}"/>
                </a:ext>
              </a:extLst>
            </p:cNvPr>
            <p:cNvSpPr/>
            <p:nvPr/>
          </p:nvSpPr>
          <p:spPr>
            <a:xfrm>
              <a:off x="9590039"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525269"/>
                <a:satOff val="418"/>
                <a:lumOff val="-7058"/>
                <a:alphaOff val="0"/>
              </a:schemeClr>
            </a:fillRef>
            <a:effectRef idx="0">
              <a:schemeClr val="accent5">
                <a:hueOff val="-1525269"/>
                <a:satOff val="418"/>
                <a:lumOff val="-7058"/>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28" name="Forme libre : forme 27">
              <a:extLst>
                <a:ext uri="{FF2B5EF4-FFF2-40B4-BE49-F238E27FC236}">
                  <a16:creationId xmlns:a16="http://schemas.microsoft.com/office/drawing/2014/main" id="{FBF078B6-5424-DCC6-6A79-84207F979A90}"/>
                </a:ext>
              </a:extLst>
            </p:cNvPr>
            <p:cNvSpPr/>
            <p:nvPr/>
          </p:nvSpPr>
          <p:spPr>
            <a:xfrm>
              <a:off x="8374721" y="4071320"/>
              <a:ext cx="1519147" cy="607659"/>
            </a:xfrm>
            <a:custGeom>
              <a:avLst/>
              <a:gdLst>
                <a:gd name="connsiteX0" fmla="*/ 0 w 1519147"/>
                <a:gd name="connsiteY0" fmla="*/ 0 h 607659"/>
                <a:gd name="connsiteX1" fmla="*/ 1215318 w 1519147"/>
                <a:gd name="connsiteY1" fmla="*/ 0 h 607659"/>
                <a:gd name="connsiteX2" fmla="*/ 1519147 w 1519147"/>
                <a:gd name="connsiteY2" fmla="*/ 303830 h 607659"/>
                <a:gd name="connsiteX3" fmla="*/ 1215318 w 1519147"/>
                <a:gd name="connsiteY3" fmla="*/ 607659 h 607659"/>
                <a:gd name="connsiteX4" fmla="*/ 0 w 1519147"/>
                <a:gd name="connsiteY4" fmla="*/ 607659 h 607659"/>
                <a:gd name="connsiteX5" fmla="*/ 303830 w 1519147"/>
                <a:gd name="connsiteY5" fmla="*/ 303830 h 607659"/>
                <a:gd name="connsiteX6" fmla="*/ 0 w 1519147"/>
                <a:gd name="connsiteY6" fmla="*/ 0 h 607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147" h="607659">
                  <a:moveTo>
                    <a:pt x="0" y="0"/>
                  </a:moveTo>
                  <a:lnTo>
                    <a:pt x="1215318" y="0"/>
                  </a:lnTo>
                  <a:lnTo>
                    <a:pt x="1519147" y="303830"/>
                  </a:lnTo>
                  <a:lnTo>
                    <a:pt x="1215318" y="607659"/>
                  </a:lnTo>
                  <a:lnTo>
                    <a:pt x="0" y="607659"/>
                  </a:lnTo>
                  <a:lnTo>
                    <a:pt x="303830" y="303830"/>
                  </a:lnTo>
                  <a:lnTo>
                    <a:pt x="0" y="0"/>
                  </a:lnTo>
                  <a:close/>
                </a:path>
              </a:pathLst>
            </a:custGeom>
            <a:grpFill/>
            <a:ln>
              <a:solidFill>
                <a:srgbClr val="F0F3F2"/>
              </a:solidFill>
            </a:ln>
          </p:spPr>
          <p:style>
            <a:lnRef idx="2">
              <a:schemeClr val="lt1">
                <a:hueOff val="0"/>
                <a:satOff val="0"/>
                <a:lumOff val="0"/>
                <a:alphaOff val="0"/>
              </a:schemeClr>
            </a:lnRef>
            <a:fillRef idx="1">
              <a:schemeClr val="accent5">
                <a:hueOff val="-1307374"/>
                <a:satOff val="358"/>
                <a:lumOff val="-6050"/>
                <a:alphaOff val="0"/>
              </a:schemeClr>
            </a:fillRef>
            <a:effectRef idx="0">
              <a:schemeClr val="accent5">
                <a:hueOff val="-1307374"/>
                <a:satOff val="358"/>
                <a:lumOff val="-6050"/>
                <a:alphaOff val="0"/>
              </a:schemeClr>
            </a:effectRef>
            <a:fontRef idx="minor">
              <a:schemeClr val="lt1"/>
            </a:fontRef>
          </p:style>
          <p:txBody>
            <a:bodyPr spcFirstLastPara="0" vert="horz" wrap="square" lIns="347836" tIns="29337" rIns="318498" bIns="29337"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Tree>
    <p:extLst>
      <p:ext uri="{BB962C8B-B14F-4D97-AF65-F5344CB8AC3E}">
        <p14:creationId xmlns:p14="http://schemas.microsoft.com/office/powerpoint/2010/main" val="127611420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AAEDAEA-81A5-8FC1-ACF4-BBB3F6B243D9}"/>
              </a:ext>
            </a:extLst>
          </p:cNvPr>
          <p:cNvSpPr>
            <a:spLocks noGrp="1"/>
          </p:cNvSpPr>
          <p:nvPr>
            <p:ph type="title"/>
          </p:nvPr>
        </p:nvSpPr>
        <p:spPr>
          <a:xfrm>
            <a:off x="1077362" y="720434"/>
            <a:ext cx="9950103" cy="712440"/>
          </a:xfrm>
        </p:spPr>
        <p:txBody>
          <a:bodyPr anchor="t"/>
          <a:lstStyle/>
          <a:p>
            <a:pPr algn="ctr"/>
            <a:r>
              <a:rPr lang="fr-FR" dirty="0"/>
              <a:t>Répartitions </a:t>
            </a:r>
            <a:r>
              <a:rPr lang="fr-FR"/>
              <a:t>des tâches</a:t>
            </a:r>
            <a:endParaRPr lang="fr-FR" dirty="0"/>
          </a:p>
        </p:txBody>
      </p:sp>
      <p:sp>
        <p:nvSpPr>
          <p:cNvPr id="2" name="Titre 3">
            <a:extLst>
              <a:ext uri="{FF2B5EF4-FFF2-40B4-BE49-F238E27FC236}">
                <a16:creationId xmlns:a16="http://schemas.microsoft.com/office/drawing/2014/main" id="{848D5EC9-A7DA-9B8E-3860-FB4377407FBD}"/>
              </a:ext>
            </a:extLst>
          </p:cNvPr>
          <p:cNvSpPr txBox="1">
            <a:spLocks/>
          </p:cNvSpPr>
          <p:nvPr/>
        </p:nvSpPr>
        <p:spPr>
          <a:xfrm>
            <a:off x="52498" y="1569575"/>
            <a:ext cx="12139502" cy="4486966"/>
          </a:xfrm>
          <a:prstGeom prst="rect">
            <a:avLst/>
          </a:prstGeom>
        </p:spPr>
        <p:txBody>
          <a:bodyPr vert="horz" lIns="91440" tIns="45720" rIns="91440" bIns="45720" rtlCol="0" anchor="t">
            <a:normAutofit fontScale="85000" lnSpcReduction="20000"/>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fontAlgn="base">
              <a:lnSpc>
                <a:spcPct val="200000"/>
              </a:lnSpc>
            </a:pPr>
            <a:r>
              <a:rPr lang="fr-FR" b="0" u="sng" spc="300"/>
              <a:t>1 - Etude des besoins :</a:t>
            </a:r>
            <a:r>
              <a:rPr lang="fr-FR" b="0" spc="300"/>
              <a:t> </a:t>
            </a:r>
            <a:r>
              <a:rPr lang="fr-FR" b="0" i="1" spc="300"/>
              <a:t>Amara &amp; Issam &amp; Yann</a:t>
            </a:r>
          </a:p>
          <a:p>
            <a:pPr fontAlgn="base">
              <a:lnSpc>
                <a:spcPct val="200000"/>
              </a:lnSpc>
            </a:pPr>
            <a:r>
              <a:rPr lang="fr-FR" b="0" u="sng" spc="300"/>
              <a:t>2 - DICP :</a:t>
            </a:r>
            <a:r>
              <a:rPr lang="fr-FR" b="0" spc="300"/>
              <a:t> </a:t>
            </a:r>
            <a:r>
              <a:rPr lang="fr-FR" b="0" i="1" spc="300"/>
              <a:t>Hamza</a:t>
            </a:r>
          </a:p>
          <a:p>
            <a:pPr fontAlgn="base">
              <a:lnSpc>
                <a:spcPct val="200000"/>
              </a:lnSpc>
            </a:pPr>
            <a:r>
              <a:rPr lang="fr-FR" b="0" u="sng" spc="300"/>
              <a:t>3 - Analyse des risques :</a:t>
            </a:r>
            <a:r>
              <a:rPr lang="fr-FR" b="0" spc="300"/>
              <a:t> </a:t>
            </a:r>
            <a:r>
              <a:rPr lang="fr-FR" b="0" i="1" spc="300"/>
              <a:t>Hamza &amp; </a:t>
            </a:r>
            <a:r>
              <a:rPr lang="fr-FR" b="0" i="1" spc="300" err="1"/>
              <a:t>Kwency</a:t>
            </a:r>
            <a:endParaRPr lang="fr-FR" b="0" i="1" spc="300"/>
          </a:p>
          <a:p>
            <a:pPr fontAlgn="base">
              <a:lnSpc>
                <a:spcPct val="200000"/>
              </a:lnSpc>
            </a:pPr>
            <a:r>
              <a:rPr lang="fr-FR" b="0" u="sng" spc="300"/>
              <a:t>4 - Matrice des exigences :</a:t>
            </a:r>
            <a:r>
              <a:rPr lang="fr-FR" b="0" spc="300"/>
              <a:t> </a:t>
            </a:r>
            <a:r>
              <a:rPr lang="fr-FR" b="0" i="1" spc="300"/>
              <a:t>Issam &amp; Yann</a:t>
            </a:r>
          </a:p>
          <a:p>
            <a:pPr>
              <a:lnSpc>
                <a:spcPct val="200000"/>
              </a:lnSpc>
            </a:pPr>
            <a:r>
              <a:rPr lang="fr-FR" b="0" u="sng" spc="300"/>
              <a:t>5 - Trello :</a:t>
            </a:r>
            <a:r>
              <a:rPr lang="fr-FR" b="0" spc="300"/>
              <a:t> </a:t>
            </a:r>
            <a:r>
              <a:rPr lang="fr-FR" b="0" i="1" spc="300" err="1"/>
              <a:t>Kwency</a:t>
            </a:r>
            <a:endParaRPr lang="fr-FR" b="0" spc="300"/>
          </a:p>
          <a:p>
            <a:pPr>
              <a:lnSpc>
                <a:spcPct val="200000"/>
              </a:lnSpc>
            </a:pPr>
            <a:r>
              <a:rPr lang="fr-FR" b="0" u="sng" spc="300"/>
              <a:t>6 - Powerpoint :</a:t>
            </a:r>
            <a:r>
              <a:rPr lang="fr-FR" b="0" spc="300"/>
              <a:t> </a:t>
            </a:r>
            <a:r>
              <a:rPr lang="fr-FR" b="0" i="1" spc="300"/>
              <a:t>Amara</a:t>
            </a:r>
            <a:endParaRPr lang="fr-FR" spc="300"/>
          </a:p>
        </p:txBody>
      </p:sp>
    </p:spTree>
    <p:extLst>
      <p:ext uri="{BB962C8B-B14F-4D97-AF65-F5344CB8AC3E}">
        <p14:creationId xmlns:p14="http://schemas.microsoft.com/office/powerpoint/2010/main" val="286383734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BlocksVTI">
  <a:themeElements>
    <a:clrScheme name="AnalogousFromDarkSeedLeftStep">
      <a:dk1>
        <a:srgbClr val="000000"/>
      </a:dk1>
      <a:lt1>
        <a:srgbClr val="FFFFFF"/>
      </a:lt1>
      <a:dk2>
        <a:srgbClr val="1B2B30"/>
      </a:dk2>
      <a:lt2>
        <a:srgbClr val="F0F3F2"/>
      </a:lt2>
      <a:accent1>
        <a:srgbClr val="C34D80"/>
      </a:accent1>
      <a:accent2>
        <a:srgbClr val="B13B9F"/>
      </a:accent2>
      <a:accent3>
        <a:srgbClr val="A44DC3"/>
      </a:accent3>
      <a:accent4>
        <a:srgbClr val="6641B4"/>
      </a:accent4>
      <a:accent5>
        <a:srgbClr val="4D58C3"/>
      </a:accent5>
      <a:accent6>
        <a:srgbClr val="3B78B1"/>
      </a:accent6>
      <a:hlink>
        <a:srgbClr val="483FBF"/>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docProps/app.xml><?xml version="1.0" encoding="utf-8"?>
<Properties xmlns="http://schemas.openxmlformats.org/officeDocument/2006/extended-properties" xmlns:vt="http://schemas.openxmlformats.org/officeDocument/2006/docPropsVTypes">
  <TotalTime>1129</TotalTime>
  <Words>1264</Words>
  <Application>Microsoft Office PowerPoint</Application>
  <PresentationFormat>Grand écran</PresentationFormat>
  <Paragraphs>277</Paragraphs>
  <Slides>23</Slides>
  <Notes>0</Notes>
  <HiddenSlides>0</HiddenSlides>
  <MMClips>1</MMClips>
  <ScaleCrop>false</ScaleCrop>
  <HeadingPairs>
    <vt:vector size="8" baseType="variant">
      <vt:variant>
        <vt:lpstr>Polices utilisées</vt:lpstr>
      </vt:variant>
      <vt:variant>
        <vt:i4>8</vt:i4>
      </vt:variant>
      <vt:variant>
        <vt:lpstr>Thème</vt:lpstr>
      </vt:variant>
      <vt:variant>
        <vt:i4>1</vt:i4>
      </vt:variant>
      <vt:variant>
        <vt:lpstr>Serveurs OLE incorporés</vt:lpstr>
      </vt:variant>
      <vt:variant>
        <vt:i4>0</vt:i4>
      </vt:variant>
      <vt:variant>
        <vt:lpstr>Titres des diapositives</vt:lpstr>
      </vt:variant>
      <vt:variant>
        <vt:i4>23</vt:i4>
      </vt:variant>
    </vt:vector>
  </HeadingPairs>
  <TitlesOfParts>
    <vt:vector size="32" baseType="lpstr">
      <vt:lpstr>Aptos</vt:lpstr>
      <vt:lpstr>Arial</vt:lpstr>
      <vt:lpstr>Avenir Next LT Pro</vt:lpstr>
      <vt:lpstr>Avenir Next LT Pro Light</vt:lpstr>
      <vt:lpstr>Courier New</vt:lpstr>
      <vt:lpstr>gg sans</vt:lpstr>
      <vt:lpstr>inherit</vt:lpstr>
      <vt:lpstr>Wingdings</vt:lpstr>
      <vt:lpstr>BlocksVTI</vt:lpstr>
      <vt:lpstr>Sécurité OS</vt:lpstr>
      <vt:lpstr>SOMMAIRE</vt:lpstr>
      <vt:lpstr>SOMMAIRE</vt:lpstr>
      <vt:lpstr>SOMMAIRE</vt:lpstr>
      <vt:lpstr>SOMMAIRE</vt:lpstr>
      <vt:lpstr>SOMMAIRE</vt:lpstr>
      <vt:lpstr>SOMMAIRE</vt:lpstr>
      <vt:lpstr>SOMMAIRE</vt:lpstr>
      <vt:lpstr>Répartitions des tâches</vt:lpstr>
      <vt:lpstr>L’infrastructure d’Odyssée</vt:lpstr>
      <vt:lpstr>L’infrastructure d’Odyssée</vt:lpstr>
      <vt:lpstr>L’infrastructure d’Odyssée</vt:lpstr>
      <vt:lpstr>Etudes des Besoins</vt:lpstr>
      <vt:lpstr>Etudes des Besoins</vt:lpstr>
      <vt:lpstr>DICP</vt:lpstr>
      <vt:lpstr>DICP</vt:lpstr>
      <vt:lpstr>DICP </vt:lpstr>
      <vt:lpstr>Etudes des Besoins</vt:lpstr>
      <vt:lpstr>Analyse des risques</vt:lpstr>
      <vt:lpstr>Analyse des risques</vt:lpstr>
      <vt:lpstr>Analyse des risques</vt:lpstr>
      <vt:lpstr>Analyse des risques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Gouvernance Cybersécurité</dc:title>
  <dc:creator>Amara Konte</dc:creator>
  <cp:lastModifiedBy>KONTE Amara</cp:lastModifiedBy>
  <cp:revision>1</cp:revision>
  <dcterms:created xsi:type="dcterms:W3CDTF">2024-01-06T19:27:28Z</dcterms:created>
  <dcterms:modified xsi:type="dcterms:W3CDTF">2024-04-29T07:44:18Z</dcterms:modified>
</cp:coreProperties>
</file>